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3044E-5745-B14B-FB5E-B13B586CB43E}" v="5" dt="2024-04-10T19:04:04.443"/>
    <p1510:client id="{3175E345-1A89-9F83-BE61-FEAC7103BBEE}" v="335" dt="2024-04-10T16:53:18.031"/>
    <p1510:client id="{9A6CB726-BF91-BD57-C2A7-98FF9F7AE5F1}" v="1175" dt="2024-04-09T19:29:03.161"/>
    <p1510:client id="{A7E24552-9EE6-09E9-61BD-C00F58DB901A}" v="5" dt="2024-04-10T19:08:30.247"/>
    <p1510:client id="{D09C2E29-0220-040B-0DE2-A1216084D54C}" v="6" dt="2024-04-10T12:04:20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7-28T13:41:56.2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10356 3803 16383 0 0,'-137'12559'0'0'0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7-28T13:41:56.2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15909 3814 16383 0 0,'-35'12563'0'0'0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Much appreciated optional items:  tissue, hand sanitizer, and disinfectant wipes.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9207" y="216591"/>
            <a:ext cx="7174302" cy="820467"/>
          </a:xfrm>
        </p:spPr>
        <p:txBody>
          <a:bodyPr>
            <a:normAutofit/>
          </a:bodyPr>
          <a:lstStyle/>
          <a:p>
            <a:r>
              <a:rPr lang="en-US" sz="4800" dirty="0">
                <a:cs typeface="Calibri Light"/>
              </a:rPr>
              <a:t>Algonquin Middle School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6112" y="1042870"/>
            <a:ext cx="6800491" cy="4768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Home of the Algonquin Eagles</a:t>
            </a:r>
            <a:endParaRPr lang="en-US">
              <a:cs typeface="Calibri"/>
            </a:endParaRPr>
          </a:p>
        </p:txBody>
      </p:sp>
      <p:pic>
        <p:nvPicPr>
          <p:cNvPr id="4" name="Picture 4" descr="A red and white eagle head&#10;&#10;Description automatically generated">
            <a:extLst>
              <a:ext uri="{FF2B5EF4-FFF2-40B4-BE49-F238E27FC236}">
                <a16:creationId xmlns:a16="http://schemas.microsoft.com/office/drawing/2014/main" id="{D0C5D1AD-B6F1-60DD-564A-EB91054CD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23" y="127630"/>
            <a:ext cx="2547816" cy="120053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A0C9FED-C232-AC81-2DC6-7F5B0488BFA1}"/>
              </a:ext>
            </a:extLst>
          </p:cNvPr>
          <p:cNvSpPr txBox="1"/>
          <p:nvPr/>
        </p:nvSpPr>
        <p:spPr>
          <a:xfrm>
            <a:off x="4217389" y="2121932"/>
            <a:ext cx="414068" cy="5375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28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B2B40CFB-C2E0-D5A5-7104-46EC578B28EB}"/>
                  </a:ext>
                </a:extLst>
              </p14:cNvPr>
              <p14:cNvContentPartPr/>
              <p14:nvPr/>
            </p14:nvContentPartPr>
            <p14:xfrm>
              <a:off x="3853045" y="2265512"/>
              <a:ext cx="49450" cy="4521165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B2B40CFB-C2E0-D5A5-7104-46EC578B28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35128" y="2247514"/>
                <a:ext cx="84925" cy="45568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9A342BD6-BD0B-55CA-5E03-67AD7126AA4B}"/>
                  </a:ext>
                </a:extLst>
              </p14:cNvPr>
              <p14:cNvContentPartPr/>
              <p14:nvPr/>
            </p14:nvContentPartPr>
            <p14:xfrm>
              <a:off x="7728027" y="2263217"/>
              <a:ext cx="19062" cy="4522916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9A342BD6-BD0B-55CA-5E03-67AD7126AA4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01552" y="2245217"/>
                <a:ext cx="71483" cy="4558555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41FCEF38-9C86-E332-A3BE-1EC656A6F126}"/>
              </a:ext>
            </a:extLst>
          </p:cNvPr>
          <p:cNvSpPr/>
          <p:nvPr/>
        </p:nvSpPr>
        <p:spPr>
          <a:xfrm>
            <a:off x="137225" y="1563883"/>
            <a:ext cx="632602" cy="61822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6</a:t>
            </a:r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40EE9DA1-83D8-5B28-DEA6-D856F176FEE2}"/>
              </a:ext>
            </a:extLst>
          </p:cNvPr>
          <p:cNvSpPr/>
          <p:nvPr/>
        </p:nvSpPr>
        <p:spPr>
          <a:xfrm>
            <a:off x="4216663" y="1575261"/>
            <a:ext cx="618225" cy="61822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7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E81E8C96-1F71-F687-510C-DA4389D191B0}"/>
              </a:ext>
            </a:extLst>
          </p:cNvPr>
          <p:cNvSpPr/>
          <p:nvPr/>
        </p:nvSpPr>
        <p:spPr>
          <a:xfrm>
            <a:off x="8012858" y="1580023"/>
            <a:ext cx="632602" cy="618224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D33DBC-C6D3-1B9D-BB1E-1C816095E1A7}"/>
              </a:ext>
            </a:extLst>
          </p:cNvPr>
          <p:cNvSpPr txBox="1"/>
          <p:nvPr/>
        </p:nvSpPr>
        <p:spPr>
          <a:xfrm>
            <a:off x="775662" y="2189591"/>
            <a:ext cx="2406379" cy="44935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b="1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General </a:t>
            </a:r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Supplies</a:t>
            </a:r>
            <a:endParaRPr lang="en-US" sz="1100" b="1" i="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1100" b="0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Pencils, </a:t>
            </a:r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red</a:t>
            </a:r>
            <a:r>
              <a:rPr lang="en-US" sz="1100" b="0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pens, </a:t>
            </a:r>
            <a:r>
              <a:rPr lang="en-US" sz="1100" b="0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colored thin markers, colored pencils</a:t>
            </a:r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</a:t>
            </a:r>
            <a:r>
              <a:rPr lang="en-US" sz="1100" b="0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2-pocket</a:t>
            </a:r>
            <a:r>
              <a:rPr lang="en-US" sz="1100" b="0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folder for each subject, ruler</a:t>
            </a:r>
            <a:r>
              <a:rPr lang="en-US" sz="1100" b="0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glue sticks, scissors</a:t>
            </a:r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highlighters</a:t>
            </a:r>
            <a:endParaRPr lang="en-US" sz="1100" b="0" i="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endParaRPr lang="en-US" sz="11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1100" b="1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ELA</a:t>
            </a:r>
          </a:p>
          <a:p>
            <a:pPr algn="ctr"/>
            <a:r>
              <a:rPr lang="en-US" sz="1100" b="0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 </a:t>
            </a:r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– 1" Clearview 3-ring</a:t>
            </a:r>
            <a:r>
              <a:rPr lang="en-US" sz="1100" b="0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binder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 spiral notebooks</a:t>
            </a:r>
          </a:p>
          <a:p>
            <a:pPr algn="ctr"/>
            <a:endParaRPr lang="en-US" sz="1100" b="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1100" b="1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Math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3-4 spiral notebooks</a:t>
            </a:r>
            <a:endParaRPr lang="en-US" sz="1100">
              <a:ea typeface="Calibri"/>
              <a:cs typeface="Calibri"/>
            </a:endParaRPr>
          </a:p>
          <a:p>
            <a:pPr algn="ctr"/>
            <a:endParaRPr lang="en-US" sz="11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1100" b="1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Social Studies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1 - 1" Clearview 3-ring binder 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 composition notebook</a:t>
            </a:r>
            <a:endParaRPr lang="en-US" sz="1100" b="0" i="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endParaRPr lang="en-US" sz="11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1100" b="1" i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Science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spiral notebooks</a:t>
            </a:r>
            <a:endParaRPr lang="en-US" sz="1100" b="0" i="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endParaRPr lang="en-US" sz="11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Band</a:t>
            </a:r>
          </a:p>
          <a:p>
            <a:pPr algn="ctr"/>
            <a:r>
              <a:rPr lang="en-US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1 - ½"  BLACK 3-ring binder</a:t>
            </a:r>
            <a:endParaRPr lang="en-US" sz="1100" b="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endParaRPr lang="en-US" sz="1100" b="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11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Choir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1 -  ½"  3-ring binder</a:t>
            </a:r>
            <a:endParaRPr lang="en-US" sz="1100" b="1" dirty="0">
              <a:cs typeface="Calibri"/>
            </a:endParaRPr>
          </a:p>
          <a:p>
            <a:pPr algn="ctr"/>
            <a:endParaRPr lang="en-US" sz="11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7E78DE-63BD-C37C-B2E8-C64392E8B769}"/>
              </a:ext>
            </a:extLst>
          </p:cNvPr>
          <p:cNvSpPr txBox="1"/>
          <p:nvPr/>
        </p:nvSpPr>
        <p:spPr>
          <a:xfrm>
            <a:off x="4769781" y="2191610"/>
            <a:ext cx="2400339" cy="44935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b="1" dirty="0">
                <a:cs typeface="Calibri"/>
              </a:rPr>
              <a:t>General  Supplies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Pencils, red pens, colored thin markers, colored pencils,  2-pocket folder for each subject, ruler, glue sticks, scissors, highlighters</a:t>
            </a:r>
          </a:p>
          <a:p>
            <a:pPr algn="ctr"/>
            <a:endParaRPr lang="en-US" sz="1100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ELA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1 – 1"  Clearview 3-ring binder</a:t>
            </a:r>
          </a:p>
          <a:p>
            <a:pPr algn="ctr"/>
            <a:r>
              <a:rPr lang="en-US" sz="1100" dirty="0">
                <a:cs typeface="Calibri"/>
              </a:rPr>
              <a:t> 2  spiral notebook</a:t>
            </a:r>
          </a:p>
          <a:p>
            <a:pPr algn="ctr"/>
            <a:endParaRPr lang="en-US" sz="1100" b="1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Math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3-4 spiral notebooks</a:t>
            </a:r>
            <a:endParaRPr lang="en-US" sz="1100" dirty="0">
              <a:ea typeface="Calibri"/>
              <a:cs typeface="Calibri"/>
            </a:endParaRPr>
          </a:p>
          <a:p>
            <a:pPr algn="ctr"/>
            <a:endParaRPr lang="en-US" sz="1100" dirty="0">
              <a:ea typeface="Calibri"/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Social Studies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1 – package 3x5 notecards (100 ct.)</a:t>
            </a:r>
          </a:p>
          <a:p>
            <a:pPr algn="ctr"/>
            <a:r>
              <a:rPr lang="en-US" sz="1100" dirty="0">
                <a:ea typeface="Calibri"/>
                <a:cs typeface="Calibri"/>
              </a:rPr>
              <a:t>1 composition notebook</a:t>
            </a:r>
          </a:p>
          <a:p>
            <a:pPr algn="ctr"/>
            <a:endParaRPr lang="en-US" sz="1100" b="1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Science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spiral notebooks</a:t>
            </a:r>
            <a:endParaRPr lang="en-US" sz="1100" b="1" dirty="0">
              <a:cs typeface="Calibri"/>
            </a:endParaRPr>
          </a:p>
          <a:p>
            <a:pPr algn="ctr"/>
            <a:endParaRPr lang="en-US" sz="1100" b="1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Band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1 - ½"  BLACK 3-ring binder</a:t>
            </a:r>
          </a:p>
          <a:p>
            <a:pPr algn="ctr"/>
            <a:endParaRPr lang="en-US" sz="1100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Choir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1 -  ½"  3-ring binder</a:t>
            </a:r>
          </a:p>
          <a:p>
            <a:endParaRPr lang="en-US" sz="11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2DB9AF-EB38-6777-AFA1-9B351437CE52}"/>
              </a:ext>
            </a:extLst>
          </p:cNvPr>
          <p:cNvSpPr txBox="1"/>
          <p:nvPr/>
        </p:nvSpPr>
        <p:spPr>
          <a:xfrm>
            <a:off x="8525136" y="2186000"/>
            <a:ext cx="2393136" cy="44935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b="1" dirty="0">
                <a:cs typeface="Calibri"/>
              </a:rPr>
              <a:t>General  Supplies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Pencils, red pens, colored thin markers, colored pencils,  2-pocket folder for each subject, ruler, glue sticks, scissors, highlighters</a:t>
            </a:r>
          </a:p>
          <a:p>
            <a:pPr algn="ctr"/>
            <a:endParaRPr lang="en-US" sz="1100" b="1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ELA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1 – 2" 3-ring binder</a:t>
            </a:r>
            <a:endParaRPr lang="en-US" sz="1100" dirty="0">
              <a:ea typeface="Calibri" panose="020F0502020204030204"/>
              <a:cs typeface="Calibri"/>
            </a:endParaRPr>
          </a:p>
          <a:p>
            <a:pPr algn="ctr"/>
            <a:r>
              <a:rPr lang="en-US" sz="1100" dirty="0">
                <a:ea typeface="Calibri" panose="020F0502020204030204"/>
                <a:cs typeface="Calibri"/>
              </a:rPr>
              <a:t>loose leaf lined paper</a:t>
            </a:r>
          </a:p>
          <a:p>
            <a:pPr algn="ctr"/>
            <a:endParaRPr lang="en-US" sz="1100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Math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 1- package graph notebook paper</a:t>
            </a:r>
          </a:p>
          <a:p>
            <a:pPr algn="ctr"/>
            <a:r>
              <a:rPr lang="en-US" sz="1100" dirty="0">
                <a:cs typeface="Calibri"/>
              </a:rPr>
              <a:t>3-4 spiral notebooks</a:t>
            </a:r>
            <a:endParaRPr lang="en-US" sz="1100">
              <a:ea typeface="Calibri"/>
              <a:cs typeface="Calibri"/>
            </a:endParaRPr>
          </a:p>
          <a:p>
            <a:pPr algn="ctr"/>
            <a:endParaRPr lang="en-US" sz="1100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Social Studies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1 – 2" 3-ring binder</a:t>
            </a:r>
            <a:endParaRPr lang="en-US" sz="1100" dirty="0">
              <a:ea typeface="Calibri" panose="020F0502020204030204"/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2 - packages 3x5 notecards (100 ct.)</a:t>
            </a:r>
          </a:p>
          <a:p>
            <a:pPr algn="ctr"/>
            <a:endParaRPr lang="en-US" sz="1100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Science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spiral notebooks</a:t>
            </a:r>
            <a:endParaRPr lang="en-US" sz="1100">
              <a:ea typeface="Calibri"/>
              <a:cs typeface="Calibri"/>
            </a:endParaRPr>
          </a:p>
          <a:p>
            <a:pPr algn="ctr"/>
            <a:endParaRPr lang="en-US" sz="1100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Band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1 - ½"  BLACK 3-ring binder</a:t>
            </a:r>
          </a:p>
          <a:p>
            <a:pPr algn="ctr"/>
            <a:endParaRPr lang="en-US" sz="1100" dirty="0">
              <a:cs typeface="Calibri"/>
            </a:endParaRPr>
          </a:p>
          <a:p>
            <a:pPr algn="ctr"/>
            <a:r>
              <a:rPr lang="en-US" sz="1100" b="1" dirty="0">
                <a:cs typeface="Calibri"/>
              </a:rPr>
              <a:t>Choir</a:t>
            </a:r>
            <a:endParaRPr lang="en-US" sz="1100" dirty="0">
              <a:cs typeface="Calibri"/>
            </a:endParaRPr>
          </a:p>
          <a:p>
            <a:pPr algn="ctr"/>
            <a:r>
              <a:rPr lang="en-US" sz="1100" dirty="0">
                <a:cs typeface="Calibri"/>
              </a:rPr>
              <a:t>1 -  ½"  3-ring binder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Algonquin Middle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749</cp:revision>
  <dcterms:created xsi:type="dcterms:W3CDTF">2023-07-28T12:20:59Z</dcterms:created>
  <dcterms:modified xsi:type="dcterms:W3CDTF">2024-04-11T12:45:11Z</dcterms:modified>
</cp:coreProperties>
</file>