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57" r:id="rId3"/>
    <p:sldId id="259" r:id="rId4"/>
    <p:sldId id="258" r:id="rId5"/>
    <p:sldId id="260" r:id="rId6"/>
    <p:sldId id="286" r:id="rId7"/>
    <p:sldId id="270" r:id="rId8"/>
    <p:sldId id="267" r:id="rId9"/>
    <p:sldId id="261" r:id="rId10"/>
    <p:sldId id="287" r:id="rId11"/>
    <p:sldId id="274" r:id="rId12"/>
    <p:sldId id="266" r:id="rId13"/>
    <p:sldId id="269" r:id="rId14"/>
    <p:sldId id="276" r:id="rId15"/>
    <p:sldId id="282" r:id="rId16"/>
    <p:sldId id="278" r:id="rId17"/>
    <p:sldId id="263" r:id="rId18"/>
    <p:sldId id="271" r:id="rId19"/>
    <p:sldId id="279" r:id="rId20"/>
    <p:sldId id="281" r:id="rId21"/>
    <p:sldId id="284"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9D0DFA-EFD0-48E7-9FD3-C0F14D592C64}" v="5" dt="2021-02-01T13:41:50.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6" d="100"/>
          <a:sy n="76"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_rels/data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ata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20.png"/><Relationship Id="rId6" Type="http://schemas.openxmlformats.org/officeDocument/2006/relationships/image" Target="../media/image11.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24.png"/><Relationship Id="rId14" Type="http://schemas.openxmlformats.org/officeDocument/2006/relationships/image" Target="../media/image1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svg"/><Relationship Id="rId1"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27E95-AD56-47F6-9DC3-662E759BD9EB}" type="doc">
      <dgm:prSet loTypeId="urn:microsoft.com/office/officeart/2016/7/layout/HorizontalActionList" loCatId="List" qsTypeId="urn:microsoft.com/office/officeart/2005/8/quickstyle/simple2" qsCatId="simple" csTypeId="urn:microsoft.com/office/officeart/2005/8/colors/colorful2" csCatId="colorful"/>
      <dgm:spPr/>
      <dgm:t>
        <a:bodyPr/>
        <a:lstStyle/>
        <a:p>
          <a:endParaRPr lang="en-US"/>
        </a:p>
      </dgm:t>
    </dgm:pt>
    <dgm:pt modelId="{4C203CDD-BEAA-473E-82A2-D8D818E8830E}">
      <dgm:prSet/>
      <dgm:spPr/>
      <dgm:t>
        <a:bodyPr/>
        <a:lstStyle/>
        <a:p>
          <a:r>
            <a:rPr lang="en-US"/>
            <a:t>Use</a:t>
          </a:r>
        </a:p>
      </dgm:t>
    </dgm:pt>
    <dgm:pt modelId="{2E0B1EF4-F0B3-4D2A-B1A9-4A63BAEBA61E}" type="parTrans" cxnId="{15EC1138-845F-471C-AACE-859A16D24091}">
      <dgm:prSet/>
      <dgm:spPr/>
      <dgm:t>
        <a:bodyPr/>
        <a:lstStyle/>
        <a:p>
          <a:endParaRPr lang="en-US"/>
        </a:p>
      </dgm:t>
    </dgm:pt>
    <dgm:pt modelId="{603A09A3-1520-43B8-912C-80FD7332FB2F}" type="sibTrans" cxnId="{15EC1138-845F-471C-AACE-859A16D24091}">
      <dgm:prSet/>
      <dgm:spPr/>
      <dgm:t>
        <a:bodyPr/>
        <a:lstStyle/>
        <a:p>
          <a:endParaRPr lang="en-US"/>
        </a:p>
      </dgm:t>
    </dgm:pt>
    <dgm:pt modelId="{9D2FB03A-206E-4918-B561-5FB86AD7F140}">
      <dgm:prSet/>
      <dgm:spPr/>
      <dgm:t>
        <a:bodyPr/>
        <a:lstStyle/>
        <a:p>
          <a:r>
            <a:rPr lang="en-US" dirty="0"/>
            <a:t>Use your graduation audit form to check off graduation requirements you have already completed. </a:t>
          </a:r>
        </a:p>
      </dgm:t>
    </dgm:pt>
    <dgm:pt modelId="{1FA148B0-583B-47A7-950B-F3EE5898A4DE}" type="parTrans" cxnId="{FEE0F9B4-C40C-4543-9D2B-5D60D820A1EF}">
      <dgm:prSet/>
      <dgm:spPr/>
      <dgm:t>
        <a:bodyPr/>
        <a:lstStyle/>
        <a:p>
          <a:endParaRPr lang="en-US"/>
        </a:p>
      </dgm:t>
    </dgm:pt>
    <dgm:pt modelId="{323B652C-A731-4D27-8E2C-00BA99FC4B3A}" type="sibTrans" cxnId="{FEE0F9B4-C40C-4543-9D2B-5D60D820A1EF}">
      <dgm:prSet/>
      <dgm:spPr/>
      <dgm:t>
        <a:bodyPr/>
        <a:lstStyle/>
        <a:p>
          <a:endParaRPr lang="en-US"/>
        </a:p>
      </dgm:t>
    </dgm:pt>
    <dgm:pt modelId="{89DF724B-EFA2-4EB2-AD18-293F9CF3E846}">
      <dgm:prSet/>
      <dgm:spPr/>
      <dgm:t>
        <a:bodyPr/>
        <a:lstStyle/>
        <a:p>
          <a:r>
            <a:rPr lang="en-US"/>
            <a:t>Log</a:t>
          </a:r>
        </a:p>
      </dgm:t>
    </dgm:pt>
    <dgm:pt modelId="{A86F63BA-2D96-4BF8-B0C5-39E736422C61}" type="parTrans" cxnId="{70CFE005-CE05-44CF-B554-AC7FC298876F}">
      <dgm:prSet/>
      <dgm:spPr/>
      <dgm:t>
        <a:bodyPr/>
        <a:lstStyle/>
        <a:p>
          <a:endParaRPr lang="en-US"/>
        </a:p>
      </dgm:t>
    </dgm:pt>
    <dgm:pt modelId="{37DD9796-83C5-4AC3-8391-6A661D1C8187}" type="sibTrans" cxnId="{70CFE005-CE05-44CF-B554-AC7FC298876F}">
      <dgm:prSet/>
      <dgm:spPr/>
      <dgm:t>
        <a:bodyPr/>
        <a:lstStyle/>
        <a:p>
          <a:endParaRPr lang="en-US"/>
        </a:p>
      </dgm:t>
    </dgm:pt>
    <dgm:pt modelId="{6D33243B-FD28-4A7B-A166-D3A7BB6562C5}">
      <dgm:prSet/>
      <dgm:spPr/>
      <dgm:t>
        <a:bodyPr/>
        <a:lstStyle/>
        <a:p>
          <a:r>
            <a:rPr lang="en-US" dirty="0"/>
            <a:t>You can log into your student portal to view your course history in order to complete this task.   </a:t>
          </a:r>
        </a:p>
      </dgm:t>
    </dgm:pt>
    <dgm:pt modelId="{075C2E41-1A30-460C-8C2B-F6F824A89A20}" type="parTrans" cxnId="{E299FE61-4D0C-4824-B474-86A2AFAF05A3}">
      <dgm:prSet/>
      <dgm:spPr/>
      <dgm:t>
        <a:bodyPr/>
        <a:lstStyle/>
        <a:p>
          <a:endParaRPr lang="en-US"/>
        </a:p>
      </dgm:t>
    </dgm:pt>
    <dgm:pt modelId="{8933B0F5-7584-4DA5-83C8-E89BAA981E1B}" type="sibTrans" cxnId="{E299FE61-4D0C-4824-B474-86A2AFAF05A3}">
      <dgm:prSet/>
      <dgm:spPr/>
      <dgm:t>
        <a:bodyPr/>
        <a:lstStyle/>
        <a:p>
          <a:endParaRPr lang="en-US"/>
        </a:p>
      </dgm:t>
    </dgm:pt>
    <dgm:pt modelId="{23093939-094C-4B41-846E-2C8987764C24}">
      <dgm:prSet/>
      <dgm:spPr/>
      <dgm:t>
        <a:bodyPr/>
        <a:lstStyle/>
        <a:p>
          <a:r>
            <a:rPr lang="en-US"/>
            <a:t>See</a:t>
          </a:r>
        </a:p>
      </dgm:t>
    </dgm:pt>
    <dgm:pt modelId="{EA5F3242-B54F-44F5-B97B-EA64ACE508A4}" type="parTrans" cxnId="{29B840B2-4AA6-484D-A2B4-A603250C1926}">
      <dgm:prSet/>
      <dgm:spPr/>
      <dgm:t>
        <a:bodyPr/>
        <a:lstStyle/>
        <a:p>
          <a:endParaRPr lang="en-US"/>
        </a:p>
      </dgm:t>
    </dgm:pt>
    <dgm:pt modelId="{66431AC4-C8CF-482C-8945-F9BE4E85E3B0}" type="sibTrans" cxnId="{29B840B2-4AA6-484D-A2B4-A603250C1926}">
      <dgm:prSet/>
      <dgm:spPr/>
      <dgm:t>
        <a:bodyPr/>
        <a:lstStyle/>
        <a:p>
          <a:endParaRPr lang="en-US"/>
        </a:p>
      </dgm:t>
    </dgm:pt>
    <dgm:pt modelId="{4A5D5FF8-3E37-4DC6-853E-A5D54DC317AE}">
      <dgm:prSet/>
      <dgm:spPr/>
      <dgm:t>
        <a:bodyPr/>
        <a:lstStyle/>
        <a:p>
          <a:r>
            <a:rPr lang="en-US" dirty="0"/>
            <a:t>If you believe you may be missing credits for graduation, see your counselor to develop a plan to make up credits. </a:t>
          </a:r>
        </a:p>
      </dgm:t>
    </dgm:pt>
    <dgm:pt modelId="{7A213C15-5EDC-4D48-B9BC-2A339A498F6B}" type="parTrans" cxnId="{B36AC913-92F9-4119-8B1B-1FA93F34E0BA}">
      <dgm:prSet/>
      <dgm:spPr/>
      <dgm:t>
        <a:bodyPr/>
        <a:lstStyle/>
        <a:p>
          <a:endParaRPr lang="en-US"/>
        </a:p>
      </dgm:t>
    </dgm:pt>
    <dgm:pt modelId="{313A1E47-9BB2-4434-B548-E54CD0AA2987}" type="sibTrans" cxnId="{B36AC913-92F9-4119-8B1B-1FA93F34E0BA}">
      <dgm:prSet/>
      <dgm:spPr/>
      <dgm:t>
        <a:bodyPr/>
        <a:lstStyle/>
        <a:p>
          <a:endParaRPr lang="en-US"/>
        </a:p>
      </dgm:t>
    </dgm:pt>
    <dgm:pt modelId="{2C2947A0-D535-4C6C-9932-AED3EB6B633B}" type="pres">
      <dgm:prSet presAssocID="{7F527E95-AD56-47F6-9DC3-662E759BD9EB}" presName="Name0" presStyleCnt="0">
        <dgm:presLayoutVars>
          <dgm:dir/>
          <dgm:animLvl val="lvl"/>
          <dgm:resizeHandles val="exact"/>
        </dgm:presLayoutVars>
      </dgm:prSet>
      <dgm:spPr/>
    </dgm:pt>
    <dgm:pt modelId="{D800E832-004E-4C86-8D23-8B076EAB991B}" type="pres">
      <dgm:prSet presAssocID="{4C203CDD-BEAA-473E-82A2-D8D818E8830E}" presName="composite" presStyleCnt="0"/>
      <dgm:spPr/>
    </dgm:pt>
    <dgm:pt modelId="{8CE031F7-21B9-45D3-8216-4168EA0E3277}" type="pres">
      <dgm:prSet presAssocID="{4C203CDD-BEAA-473E-82A2-D8D818E8830E}" presName="parTx" presStyleLbl="alignNode1" presStyleIdx="0" presStyleCnt="3">
        <dgm:presLayoutVars>
          <dgm:chMax val="0"/>
          <dgm:chPref val="0"/>
        </dgm:presLayoutVars>
      </dgm:prSet>
      <dgm:spPr/>
    </dgm:pt>
    <dgm:pt modelId="{CBD20AFD-D292-4913-AB81-3D14E6414AD3}" type="pres">
      <dgm:prSet presAssocID="{4C203CDD-BEAA-473E-82A2-D8D818E8830E}" presName="desTx" presStyleLbl="alignAccFollowNode1" presStyleIdx="0" presStyleCnt="3">
        <dgm:presLayoutVars/>
      </dgm:prSet>
      <dgm:spPr/>
    </dgm:pt>
    <dgm:pt modelId="{8802A57A-B891-4669-9086-DF827556DC93}" type="pres">
      <dgm:prSet presAssocID="{603A09A3-1520-43B8-912C-80FD7332FB2F}" presName="space" presStyleCnt="0"/>
      <dgm:spPr/>
    </dgm:pt>
    <dgm:pt modelId="{CA820A6E-2D69-4849-912D-63FF958AF121}" type="pres">
      <dgm:prSet presAssocID="{89DF724B-EFA2-4EB2-AD18-293F9CF3E846}" presName="composite" presStyleCnt="0"/>
      <dgm:spPr/>
    </dgm:pt>
    <dgm:pt modelId="{92F3DE8D-E820-4261-B556-16AC5500A5D8}" type="pres">
      <dgm:prSet presAssocID="{89DF724B-EFA2-4EB2-AD18-293F9CF3E846}" presName="parTx" presStyleLbl="alignNode1" presStyleIdx="1" presStyleCnt="3">
        <dgm:presLayoutVars>
          <dgm:chMax val="0"/>
          <dgm:chPref val="0"/>
        </dgm:presLayoutVars>
      </dgm:prSet>
      <dgm:spPr/>
    </dgm:pt>
    <dgm:pt modelId="{EDA6582F-5C25-433E-848C-FB0C0AE811D4}" type="pres">
      <dgm:prSet presAssocID="{89DF724B-EFA2-4EB2-AD18-293F9CF3E846}" presName="desTx" presStyleLbl="alignAccFollowNode1" presStyleIdx="1" presStyleCnt="3">
        <dgm:presLayoutVars/>
      </dgm:prSet>
      <dgm:spPr/>
    </dgm:pt>
    <dgm:pt modelId="{F026A15D-6CF3-4769-9393-56092E9EF973}" type="pres">
      <dgm:prSet presAssocID="{37DD9796-83C5-4AC3-8391-6A661D1C8187}" presName="space" presStyleCnt="0"/>
      <dgm:spPr/>
    </dgm:pt>
    <dgm:pt modelId="{E4E9D596-238A-4FFE-ABCA-D0DE057FCDDC}" type="pres">
      <dgm:prSet presAssocID="{23093939-094C-4B41-846E-2C8987764C24}" presName="composite" presStyleCnt="0"/>
      <dgm:spPr/>
    </dgm:pt>
    <dgm:pt modelId="{1571E413-F2F5-4206-8BFF-47939F91EE71}" type="pres">
      <dgm:prSet presAssocID="{23093939-094C-4B41-846E-2C8987764C24}" presName="parTx" presStyleLbl="alignNode1" presStyleIdx="2" presStyleCnt="3">
        <dgm:presLayoutVars>
          <dgm:chMax val="0"/>
          <dgm:chPref val="0"/>
        </dgm:presLayoutVars>
      </dgm:prSet>
      <dgm:spPr/>
    </dgm:pt>
    <dgm:pt modelId="{86ACE95B-9121-49D4-AFB2-CD5C1E545616}" type="pres">
      <dgm:prSet presAssocID="{23093939-094C-4B41-846E-2C8987764C24}" presName="desTx" presStyleLbl="alignAccFollowNode1" presStyleIdx="2" presStyleCnt="3">
        <dgm:presLayoutVars/>
      </dgm:prSet>
      <dgm:spPr/>
    </dgm:pt>
  </dgm:ptLst>
  <dgm:cxnLst>
    <dgm:cxn modelId="{70CFE005-CE05-44CF-B554-AC7FC298876F}" srcId="{7F527E95-AD56-47F6-9DC3-662E759BD9EB}" destId="{89DF724B-EFA2-4EB2-AD18-293F9CF3E846}" srcOrd="1" destOrd="0" parTransId="{A86F63BA-2D96-4BF8-B0C5-39E736422C61}" sibTransId="{37DD9796-83C5-4AC3-8391-6A661D1C8187}"/>
    <dgm:cxn modelId="{51477408-DDE8-46E0-9CFC-761DA41CB3CF}" type="presOf" srcId="{4C203CDD-BEAA-473E-82A2-D8D818E8830E}" destId="{8CE031F7-21B9-45D3-8216-4168EA0E3277}" srcOrd="0" destOrd="0" presId="urn:microsoft.com/office/officeart/2016/7/layout/HorizontalActionList"/>
    <dgm:cxn modelId="{B36AC913-92F9-4119-8B1B-1FA93F34E0BA}" srcId="{23093939-094C-4B41-846E-2C8987764C24}" destId="{4A5D5FF8-3E37-4DC6-853E-A5D54DC317AE}" srcOrd="0" destOrd="0" parTransId="{7A213C15-5EDC-4D48-B9BC-2A339A498F6B}" sibTransId="{313A1E47-9BB2-4434-B548-E54CD0AA2987}"/>
    <dgm:cxn modelId="{8EA8AA17-489B-47C7-A5FA-9652FBE65807}" type="presOf" srcId="{9D2FB03A-206E-4918-B561-5FB86AD7F140}" destId="{CBD20AFD-D292-4913-AB81-3D14E6414AD3}" srcOrd="0" destOrd="0" presId="urn:microsoft.com/office/officeart/2016/7/layout/HorizontalActionList"/>
    <dgm:cxn modelId="{15EC1138-845F-471C-AACE-859A16D24091}" srcId="{7F527E95-AD56-47F6-9DC3-662E759BD9EB}" destId="{4C203CDD-BEAA-473E-82A2-D8D818E8830E}" srcOrd="0" destOrd="0" parTransId="{2E0B1EF4-F0B3-4D2A-B1A9-4A63BAEBA61E}" sibTransId="{603A09A3-1520-43B8-912C-80FD7332FB2F}"/>
    <dgm:cxn modelId="{B746915C-F8F8-498E-A0AD-05FA5B5392AB}" type="presOf" srcId="{7F527E95-AD56-47F6-9DC3-662E759BD9EB}" destId="{2C2947A0-D535-4C6C-9932-AED3EB6B633B}" srcOrd="0" destOrd="0" presId="urn:microsoft.com/office/officeart/2016/7/layout/HorizontalActionList"/>
    <dgm:cxn modelId="{E299FE61-4D0C-4824-B474-86A2AFAF05A3}" srcId="{89DF724B-EFA2-4EB2-AD18-293F9CF3E846}" destId="{6D33243B-FD28-4A7B-A166-D3A7BB6562C5}" srcOrd="0" destOrd="0" parTransId="{075C2E41-1A30-460C-8C2B-F6F824A89A20}" sibTransId="{8933B0F5-7584-4DA5-83C8-E89BAA981E1B}"/>
    <dgm:cxn modelId="{ECB3BC57-B4B6-4013-B07D-5D5B8AF60715}" type="presOf" srcId="{6D33243B-FD28-4A7B-A166-D3A7BB6562C5}" destId="{EDA6582F-5C25-433E-848C-FB0C0AE811D4}" srcOrd="0" destOrd="0" presId="urn:microsoft.com/office/officeart/2016/7/layout/HorizontalActionList"/>
    <dgm:cxn modelId="{59454F7F-842F-4EA6-A34A-BE6540E24516}" type="presOf" srcId="{23093939-094C-4B41-846E-2C8987764C24}" destId="{1571E413-F2F5-4206-8BFF-47939F91EE71}" srcOrd="0" destOrd="0" presId="urn:microsoft.com/office/officeart/2016/7/layout/HorizontalActionList"/>
    <dgm:cxn modelId="{50AFF684-6852-41E6-8F91-C59F2DDD2E58}" type="presOf" srcId="{4A5D5FF8-3E37-4DC6-853E-A5D54DC317AE}" destId="{86ACE95B-9121-49D4-AFB2-CD5C1E545616}" srcOrd="0" destOrd="0" presId="urn:microsoft.com/office/officeart/2016/7/layout/HorizontalActionList"/>
    <dgm:cxn modelId="{09FB98AC-0D22-4CBB-A65B-CBA6FCE9E672}" type="presOf" srcId="{89DF724B-EFA2-4EB2-AD18-293F9CF3E846}" destId="{92F3DE8D-E820-4261-B556-16AC5500A5D8}" srcOrd="0" destOrd="0" presId="urn:microsoft.com/office/officeart/2016/7/layout/HorizontalActionList"/>
    <dgm:cxn modelId="{29B840B2-4AA6-484D-A2B4-A603250C1926}" srcId="{7F527E95-AD56-47F6-9DC3-662E759BD9EB}" destId="{23093939-094C-4B41-846E-2C8987764C24}" srcOrd="2" destOrd="0" parTransId="{EA5F3242-B54F-44F5-B97B-EA64ACE508A4}" sibTransId="{66431AC4-C8CF-482C-8945-F9BE4E85E3B0}"/>
    <dgm:cxn modelId="{FEE0F9B4-C40C-4543-9D2B-5D60D820A1EF}" srcId="{4C203CDD-BEAA-473E-82A2-D8D818E8830E}" destId="{9D2FB03A-206E-4918-B561-5FB86AD7F140}" srcOrd="0" destOrd="0" parTransId="{1FA148B0-583B-47A7-950B-F3EE5898A4DE}" sibTransId="{323B652C-A731-4D27-8E2C-00BA99FC4B3A}"/>
    <dgm:cxn modelId="{15C62EC6-B8BF-4CF0-9F97-F26A343449D1}" type="presParOf" srcId="{2C2947A0-D535-4C6C-9932-AED3EB6B633B}" destId="{D800E832-004E-4C86-8D23-8B076EAB991B}" srcOrd="0" destOrd="0" presId="urn:microsoft.com/office/officeart/2016/7/layout/HorizontalActionList"/>
    <dgm:cxn modelId="{4057D16F-7AEA-4492-A9B5-B304BA95BAEF}" type="presParOf" srcId="{D800E832-004E-4C86-8D23-8B076EAB991B}" destId="{8CE031F7-21B9-45D3-8216-4168EA0E3277}" srcOrd="0" destOrd="0" presId="urn:microsoft.com/office/officeart/2016/7/layout/HorizontalActionList"/>
    <dgm:cxn modelId="{F26A1C00-6A5A-4C7C-B9E5-64B1102B882C}" type="presParOf" srcId="{D800E832-004E-4C86-8D23-8B076EAB991B}" destId="{CBD20AFD-D292-4913-AB81-3D14E6414AD3}" srcOrd="1" destOrd="0" presId="urn:microsoft.com/office/officeart/2016/7/layout/HorizontalActionList"/>
    <dgm:cxn modelId="{C028E8AB-6FA3-494E-A238-9F1497E3FC6D}" type="presParOf" srcId="{2C2947A0-D535-4C6C-9932-AED3EB6B633B}" destId="{8802A57A-B891-4669-9086-DF827556DC93}" srcOrd="1" destOrd="0" presId="urn:microsoft.com/office/officeart/2016/7/layout/HorizontalActionList"/>
    <dgm:cxn modelId="{30966478-7EAE-4B9B-80F8-6D59FFAB9AC0}" type="presParOf" srcId="{2C2947A0-D535-4C6C-9932-AED3EB6B633B}" destId="{CA820A6E-2D69-4849-912D-63FF958AF121}" srcOrd="2" destOrd="0" presId="urn:microsoft.com/office/officeart/2016/7/layout/HorizontalActionList"/>
    <dgm:cxn modelId="{AC988C21-AFE3-4125-81C0-AB3D17187CF5}" type="presParOf" srcId="{CA820A6E-2D69-4849-912D-63FF958AF121}" destId="{92F3DE8D-E820-4261-B556-16AC5500A5D8}" srcOrd="0" destOrd="0" presId="urn:microsoft.com/office/officeart/2016/7/layout/HorizontalActionList"/>
    <dgm:cxn modelId="{EC2EFB74-6DD5-4E5D-B251-BCF1A9A24631}" type="presParOf" srcId="{CA820A6E-2D69-4849-912D-63FF958AF121}" destId="{EDA6582F-5C25-433E-848C-FB0C0AE811D4}" srcOrd="1" destOrd="0" presId="urn:microsoft.com/office/officeart/2016/7/layout/HorizontalActionList"/>
    <dgm:cxn modelId="{177FAED2-357D-42CC-ABA6-80462F26589A}" type="presParOf" srcId="{2C2947A0-D535-4C6C-9932-AED3EB6B633B}" destId="{F026A15D-6CF3-4769-9393-56092E9EF973}" srcOrd="3" destOrd="0" presId="urn:microsoft.com/office/officeart/2016/7/layout/HorizontalActionList"/>
    <dgm:cxn modelId="{659AE2E2-33C3-4252-8C34-563E400B6BCB}" type="presParOf" srcId="{2C2947A0-D535-4C6C-9932-AED3EB6B633B}" destId="{E4E9D596-238A-4FFE-ABCA-D0DE057FCDDC}" srcOrd="4" destOrd="0" presId="urn:microsoft.com/office/officeart/2016/7/layout/HorizontalActionList"/>
    <dgm:cxn modelId="{47D0C328-5DD1-45A5-A093-E72DF6B84180}" type="presParOf" srcId="{E4E9D596-238A-4FFE-ABCA-D0DE057FCDDC}" destId="{1571E413-F2F5-4206-8BFF-47939F91EE71}" srcOrd="0" destOrd="0" presId="urn:microsoft.com/office/officeart/2016/7/layout/HorizontalActionList"/>
    <dgm:cxn modelId="{A0CB4685-06AF-4269-9610-19A02B1EB3A3}" type="presParOf" srcId="{E4E9D596-238A-4FFE-ABCA-D0DE057FCDDC}" destId="{86ACE95B-9121-49D4-AFB2-CD5C1E545616}" srcOrd="1" destOrd="0" presId="urn:microsoft.com/office/officeart/2016/7/layout/HorizontalAc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222B20-4DA8-4360-A5F9-B2F4CD5AE66D}"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B0A425DD-84FE-414D-86BE-F5EDCAE25640}">
      <dgm:prSet/>
      <dgm:spPr/>
      <dgm:t>
        <a:bodyPr/>
        <a:lstStyle/>
        <a:p>
          <a:r>
            <a:rPr lang="en-US" dirty="0"/>
            <a:t>Your </a:t>
          </a:r>
          <a:r>
            <a:rPr lang="en-US" i="1" dirty="0"/>
            <a:t>JotForm </a:t>
          </a:r>
          <a:r>
            <a:rPr lang="en-US" dirty="0"/>
            <a:t>must be completed accurately.</a:t>
          </a:r>
        </a:p>
      </dgm:t>
    </dgm:pt>
    <dgm:pt modelId="{6BA06474-9B14-4D6A-B3D0-DC3C712A1C68}" type="parTrans" cxnId="{E616F60D-942A-4E35-A49F-0656AFDD32CF}">
      <dgm:prSet/>
      <dgm:spPr/>
      <dgm:t>
        <a:bodyPr/>
        <a:lstStyle/>
        <a:p>
          <a:endParaRPr lang="en-US"/>
        </a:p>
      </dgm:t>
    </dgm:pt>
    <dgm:pt modelId="{2A96B7C2-4293-4696-AE40-F546CE48EA2F}" type="sibTrans" cxnId="{E616F60D-942A-4E35-A49F-0656AFDD32CF}">
      <dgm:prSet/>
      <dgm:spPr/>
      <dgm:t>
        <a:bodyPr/>
        <a:lstStyle/>
        <a:p>
          <a:endParaRPr lang="en-US"/>
        </a:p>
      </dgm:t>
    </dgm:pt>
    <dgm:pt modelId="{B2D26383-F39A-4DD6-80F7-B4C743A7E487}">
      <dgm:prSet/>
      <dgm:spPr/>
      <dgm:t>
        <a:bodyPr/>
        <a:lstStyle/>
        <a:p>
          <a:r>
            <a:rPr lang="en-US" dirty="0"/>
            <a:t>Your JotForm must total six (6) credits, </a:t>
          </a:r>
          <a:r>
            <a:rPr lang="en-US" u="sng" dirty="0"/>
            <a:t>plus</a:t>
          </a:r>
          <a:r>
            <a:rPr lang="en-US" dirty="0"/>
            <a:t> two credits of alternates. We need to use alternates on occasion, so make sure you put classes you would like to take, if necessary. </a:t>
          </a:r>
        </a:p>
      </dgm:t>
    </dgm:pt>
    <dgm:pt modelId="{F4875DAD-8CA4-418C-825C-167545B279C7}" type="parTrans" cxnId="{BAAA853B-108F-47F6-91B0-97BEDC7C7EC7}">
      <dgm:prSet/>
      <dgm:spPr/>
      <dgm:t>
        <a:bodyPr/>
        <a:lstStyle/>
        <a:p>
          <a:endParaRPr lang="en-US"/>
        </a:p>
      </dgm:t>
    </dgm:pt>
    <dgm:pt modelId="{0C7F9C3E-A407-44B1-A119-330E42576616}" type="sibTrans" cxnId="{BAAA853B-108F-47F6-91B0-97BEDC7C7EC7}">
      <dgm:prSet/>
      <dgm:spPr/>
      <dgm:t>
        <a:bodyPr/>
        <a:lstStyle/>
        <a:p>
          <a:endParaRPr lang="en-US"/>
        </a:p>
      </dgm:t>
    </dgm:pt>
    <dgm:pt modelId="{2B00786A-7877-4A17-9869-277B6CDD724E}">
      <dgm:prSet/>
      <dgm:spPr/>
      <dgm:t>
        <a:bodyPr/>
        <a:lstStyle/>
        <a:p>
          <a:r>
            <a:rPr lang="en-US" b="1"/>
            <a:t>All required signatures</a:t>
          </a:r>
          <a:r>
            <a:rPr lang="en-US"/>
            <a:t>, needed applications, and/or essays must be obtained and completed in order to schedule. (For example: Yearbook, Careers in Education, and Student Leadership applications)</a:t>
          </a:r>
        </a:p>
      </dgm:t>
    </dgm:pt>
    <dgm:pt modelId="{19DE4DA2-3D2B-4FC7-B8AC-BF2DE90F4D71}" type="parTrans" cxnId="{85C447F8-8BAC-44C6-91B1-C43A90DDAFB0}">
      <dgm:prSet/>
      <dgm:spPr/>
      <dgm:t>
        <a:bodyPr/>
        <a:lstStyle/>
        <a:p>
          <a:endParaRPr lang="en-US"/>
        </a:p>
      </dgm:t>
    </dgm:pt>
    <dgm:pt modelId="{068ABD26-7070-4759-8B6D-3AF742C515EE}" type="sibTrans" cxnId="{85C447F8-8BAC-44C6-91B1-C43A90DDAFB0}">
      <dgm:prSet/>
      <dgm:spPr/>
      <dgm:t>
        <a:bodyPr/>
        <a:lstStyle/>
        <a:p>
          <a:endParaRPr lang="en-US"/>
        </a:p>
      </dgm:t>
    </dgm:pt>
    <dgm:pt modelId="{33C6E210-6A54-4779-BCBC-C5DF4333163F}" type="pres">
      <dgm:prSet presAssocID="{AA222B20-4DA8-4360-A5F9-B2F4CD5AE66D}" presName="Name0" presStyleCnt="0">
        <dgm:presLayoutVars>
          <dgm:dir/>
          <dgm:animLvl val="lvl"/>
          <dgm:resizeHandles val="exact"/>
        </dgm:presLayoutVars>
      </dgm:prSet>
      <dgm:spPr/>
    </dgm:pt>
    <dgm:pt modelId="{55FCE5E4-F48C-4091-A4E3-70BFE9FC7ED8}" type="pres">
      <dgm:prSet presAssocID="{2B00786A-7877-4A17-9869-277B6CDD724E}" presName="boxAndChildren" presStyleCnt="0"/>
      <dgm:spPr/>
    </dgm:pt>
    <dgm:pt modelId="{EE681CD4-3EF5-4671-ABE9-E769A509B887}" type="pres">
      <dgm:prSet presAssocID="{2B00786A-7877-4A17-9869-277B6CDD724E}" presName="parentTextBox" presStyleLbl="node1" presStyleIdx="0" presStyleCnt="3"/>
      <dgm:spPr/>
    </dgm:pt>
    <dgm:pt modelId="{311BD456-1236-4F57-B1B0-1FAF75A44AAE}" type="pres">
      <dgm:prSet presAssocID="{0C7F9C3E-A407-44B1-A119-330E42576616}" presName="sp" presStyleCnt="0"/>
      <dgm:spPr/>
    </dgm:pt>
    <dgm:pt modelId="{05101EF4-F937-4C7B-B61C-2D35AFDB763F}" type="pres">
      <dgm:prSet presAssocID="{B2D26383-F39A-4DD6-80F7-B4C743A7E487}" presName="arrowAndChildren" presStyleCnt="0"/>
      <dgm:spPr/>
    </dgm:pt>
    <dgm:pt modelId="{9C7CC4E7-51DA-43D9-8026-021B4B646A79}" type="pres">
      <dgm:prSet presAssocID="{B2D26383-F39A-4DD6-80F7-B4C743A7E487}" presName="parentTextArrow" presStyleLbl="node1" presStyleIdx="1" presStyleCnt="3" custLinFactNeighborX="2" custLinFactNeighborY="-5072"/>
      <dgm:spPr/>
    </dgm:pt>
    <dgm:pt modelId="{4E407A8A-A31C-4A8C-A2D5-A464C453BE49}" type="pres">
      <dgm:prSet presAssocID="{2A96B7C2-4293-4696-AE40-F546CE48EA2F}" presName="sp" presStyleCnt="0"/>
      <dgm:spPr/>
    </dgm:pt>
    <dgm:pt modelId="{58C18B9D-20B1-4ACC-B669-68BDFAA0AD56}" type="pres">
      <dgm:prSet presAssocID="{B0A425DD-84FE-414D-86BE-F5EDCAE25640}" presName="arrowAndChildren" presStyleCnt="0"/>
      <dgm:spPr/>
    </dgm:pt>
    <dgm:pt modelId="{F7EF9D0C-FFEC-4612-90E1-69C069A15603}" type="pres">
      <dgm:prSet presAssocID="{B0A425DD-84FE-414D-86BE-F5EDCAE25640}" presName="parentTextArrow" presStyleLbl="node1" presStyleIdx="2" presStyleCnt="3"/>
      <dgm:spPr/>
    </dgm:pt>
  </dgm:ptLst>
  <dgm:cxnLst>
    <dgm:cxn modelId="{E616F60D-942A-4E35-A49F-0656AFDD32CF}" srcId="{AA222B20-4DA8-4360-A5F9-B2F4CD5AE66D}" destId="{B0A425DD-84FE-414D-86BE-F5EDCAE25640}" srcOrd="0" destOrd="0" parTransId="{6BA06474-9B14-4D6A-B3D0-DC3C712A1C68}" sibTransId="{2A96B7C2-4293-4696-AE40-F546CE48EA2F}"/>
    <dgm:cxn modelId="{BAAA853B-108F-47F6-91B0-97BEDC7C7EC7}" srcId="{AA222B20-4DA8-4360-A5F9-B2F4CD5AE66D}" destId="{B2D26383-F39A-4DD6-80F7-B4C743A7E487}" srcOrd="1" destOrd="0" parTransId="{F4875DAD-8CA4-418C-825C-167545B279C7}" sibTransId="{0C7F9C3E-A407-44B1-A119-330E42576616}"/>
    <dgm:cxn modelId="{9389D8A5-E098-43B7-B0CD-E97EF98B9ABF}" type="presOf" srcId="{B0A425DD-84FE-414D-86BE-F5EDCAE25640}" destId="{F7EF9D0C-FFEC-4612-90E1-69C069A15603}" srcOrd="0" destOrd="0" presId="urn:microsoft.com/office/officeart/2005/8/layout/process4"/>
    <dgm:cxn modelId="{CF42B2AA-15E2-4161-B1AC-F6771AB14614}" type="presOf" srcId="{AA222B20-4DA8-4360-A5F9-B2F4CD5AE66D}" destId="{33C6E210-6A54-4779-BCBC-C5DF4333163F}" srcOrd="0" destOrd="0" presId="urn:microsoft.com/office/officeart/2005/8/layout/process4"/>
    <dgm:cxn modelId="{E20B98EC-34F1-49A4-84A6-4ECBE2AA39EF}" type="presOf" srcId="{2B00786A-7877-4A17-9869-277B6CDD724E}" destId="{EE681CD4-3EF5-4671-ABE9-E769A509B887}" srcOrd="0" destOrd="0" presId="urn:microsoft.com/office/officeart/2005/8/layout/process4"/>
    <dgm:cxn modelId="{F82ABBF4-B4A8-468B-A836-E554DACA00AD}" type="presOf" srcId="{B2D26383-F39A-4DD6-80F7-B4C743A7E487}" destId="{9C7CC4E7-51DA-43D9-8026-021B4B646A79}" srcOrd="0" destOrd="0" presId="urn:microsoft.com/office/officeart/2005/8/layout/process4"/>
    <dgm:cxn modelId="{85C447F8-8BAC-44C6-91B1-C43A90DDAFB0}" srcId="{AA222B20-4DA8-4360-A5F9-B2F4CD5AE66D}" destId="{2B00786A-7877-4A17-9869-277B6CDD724E}" srcOrd="2" destOrd="0" parTransId="{19DE4DA2-3D2B-4FC7-B8AC-BF2DE90F4D71}" sibTransId="{068ABD26-7070-4759-8B6D-3AF742C515EE}"/>
    <dgm:cxn modelId="{F2841D85-6E1A-4504-AB7E-21AF99DC1A1B}" type="presParOf" srcId="{33C6E210-6A54-4779-BCBC-C5DF4333163F}" destId="{55FCE5E4-F48C-4091-A4E3-70BFE9FC7ED8}" srcOrd="0" destOrd="0" presId="urn:microsoft.com/office/officeart/2005/8/layout/process4"/>
    <dgm:cxn modelId="{08A043CA-2476-44A5-BECB-CA1FB4CBB117}" type="presParOf" srcId="{55FCE5E4-F48C-4091-A4E3-70BFE9FC7ED8}" destId="{EE681CD4-3EF5-4671-ABE9-E769A509B887}" srcOrd="0" destOrd="0" presId="urn:microsoft.com/office/officeart/2005/8/layout/process4"/>
    <dgm:cxn modelId="{74F21447-F3EF-4B97-B839-E82BEFF09E25}" type="presParOf" srcId="{33C6E210-6A54-4779-BCBC-C5DF4333163F}" destId="{311BD456-1236-4F57-B1B0-1FAF75A44AAE}" srcOrd="1" destOrd="0" presId="urn:microsoft.com/office/officeart/2005/8/layout/process4"/>
    <dgm:cxn modelId="{C54CD2B7-D4DF-45DC-824B-990CAA8F9C59}" type="presParOf" srcId="{33C6E210-6A54-4779-BCBC-C5DF4333163F}" destId="{05101EF4-F937-4C7B-B61C-2D35AFDB763F}" srcOrd="2" destOrd="0" presId="urn:microsoft.com/office/officeart/2005/8/layout/process4"/>
    <dgm:cxn modelId="{72880643-C175-447F-AB39-7E95FB65B33D}" type="presParOf" srcId="{05101EF4-F937-4C7B-B61C-2D35AFDB763F}" destId="{9C7CC4E7-51DA-43D9-8026-021B4B646A79}" srcOrd="0" destOrd="0" presId="urn:microsoft.com/office/officeart/2005/8/layout/process4"/>
    <dgm:cxn modelId="{05F43BC6-7185-473B-940B-3D96A8575769}" type="presParOf" srcId="{33C6E210-6A54-4779-BCBC-C5DF4333163F}" destId="{4E407A8A-A31C-4A8C-A2D5-A464C453BE49}" srcOrd="3" destOrd="0" presId="urn:microsoft.com/office/officeart/2005/8/layout/process4"/>
    <dgm:cxn modelId="{9D25904F-10B2-460B-B208-E23968DBEB78}" type="presParOf" srcId="{33C6E210-6A54-4779-BCBC-C5DF4333163F}" destId="{58C18B9D-20B1-4ACC-B669-68BDFAA0AD56}" srcOrd="4" destOrd="0" presId="urn:microsoft.com/office/officeart/2005/8/layout/process4"/>
    <dgm:cxn modelId="{CF027A11-C2EB-4E4C-BE18-2EB331E60D18}" type="presParOf" srcId="{58C18B9D-20B1-4ACC-B669-68BDFAA0AD56}" destId="{F7EF9D0C-FFEC-4612-90E1-69C069A15603}"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AECAF0-5F68-4133-A80A-18E578270E4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CC75436-8C05-4637-AD46-86E68B9DA68A}">
      <dgm:prSet/>
      <dgm:spPr/>
      <dgm:t>
        <a:bodyPr/>
        <a:lstStyle/>
        <a:p>
          <a:r>
            <a:rPr lang="en-US" dirty="0"/>
            <a:t>Do not submit your JotForm until you have had all of your questions answered by your counselor. </a:t>
          </a:r>
        </a:p>
      </dgm:t>
    </dgm:pt>
    <dgm:pt modelId="{B9CA1FB1-869E-4629-97E8-C0A6FDA3E394}" type="parTrans" cxnId="{9035B806-D958-46FB-93AC-0258B908E714}">
      <dgm:prSet/>
      <dgm:spPr/>
      <dgm:t>
        <a:bodyPr/>
        <a:lstStyle/>
        <a:p>
          <a:endParaRPr lang="en-US"/>
        </a:p>
      </dgm:t>
    </dgm:pt>
    <dgm:pt modelId="{E9109E27-5112-45F5-8DD6-FFD424E2F6C6}" type="sibTrans" cxnId="{9035B806-D958-46FB-93AC-0258B908E714}">
      <dgm:prSet/>
      <dgm:spPr/>
      <dgm:t>
        <a:bodyPr/>
        <a:lstStyle/>
        <a:p>
          <a:endParaRPr lang="en-US"/>
        </a:p>
      </dgm:t>
    </dgm:pt>
    <dgm:pt modelId="{A53C8614-89BB-4C91-AD84-1F49BE89C5FC}">
      <dgm:prSet/>
      <dgm:spPr/>
      <dgm:t>
        <a:bodyPr/>
        <a:lstStyle/>
        <a:p>
          <a:r>
            <a:rPr lang="en-US" dirty="0"/>
            <a:t>You will only be able to submit your form once, so it is important to make sure it is accurate. All JotForms are due on </a:t>
          </a:r>
          <a:r>
            <a:rPr lang="en-US" b="1" dirty="0"/>
            <a:t>March 1, 2021. </a:t>
          </a:r>
        </a:p>
      </dgm:t>
    </dgm:pt>
    <dgm:pt modelId="{476B0251-5026-4ED2-AF7D-BF975E4B81E0}" type="parTrans" cxnId="{8DE3CED6-FBED-4E6D-8DFB-C287F8CD37CD}">
      <dgm:prSet/>
      <dgm:spPr/>
      <dgm:t>
        <a:bodyPr/>
        <a:lstStyle/>
        <a:p>
          <a:endParaRPr lang="en-US"/>
        </a:p>
      </dgm:t>
    </dgm:pt>
    <dgm:pt modelId="{5E65C6C6-5B49-4B40-80FE-D6E3E1EA7F67}" type="sibTrans" cxnId="{8DE3CED6-FBED-4E6D-8DFB-C287F8CD37CD}">
      <dgm:prSet/>
      <dgm:spPr/>
      <dgm:t>
        <a:bodyPr/>
        <a:lstStyle/>
        <a:p>
          <a:endParaRPr lang="en-US"/>
        </a:p>
      </dgm:t>
    </dgm:pt>
    <dgm:pt modelId="{C4CA17BF-3CC5-460D-A1EC-3AFF73A1EF8E}" type="pres">
      <dgm:prSet presAssocID="{00AECAF0-5F68-4133-A80A-18E578270E46}" presName="linear" presStyleCnt="0">
        <dgm:presLayoutVars>
          <dgm:animLvl val="lvl"/>
          <dgm:resizeHandles val="exact"/>
        </dgm:presLayoutVars>
      </dgm:prSet>
      <dgm:spPr/>
    </dgm:pt>
    <dgm:pt modelId="{50B44E4E-477B-4FCA-92EA-802212DE2769}" type="pres">
      <dgm:prSet presAssocID="{BCC75436-8C05-4637-AD46-86E68B9DA68A}" presName="parentText" presStyleLbl="node1" presStyleIdx="0" presStyleCnt="2">
        <dgm:presLayoutVars>
          <dgm:chMax val="0"/>
          <dgm:bulletEnabled val="1"/>
        </dgm:presLayoutVars>
      </dgm:prSet>
      <dgm:spPr/>
    </dgm:pt>
    <dgm:pt modelId="{A8671C0F-8A90-43B0-847C-37DCF5092DAB}" type="pres">
      <dgm:prSet presAssocID="{E9109E27-5112-45F5-8DD6-FFD424E2F6C6}" presName="spacer" presStyleCnt="0"/>
      <dgm:spPr/>
    </dgm:pt>
    <dgm:pt modelId="{D075550F-8AEA-41F6-9EB3-6FC7024C8B6E}" type="pres">
      <dgm:prSet presAssocID="{A53C8614-89BB-4C91-AD84-1F49BE89C5FC}" presName="parentText" presStyleLbl="node1" presStyleIdx="1" presStyleCnt="2" custLinFactNeighborX="-950" custLinFactNeighborY="-34269">
        <dgm:presLayoutVars>
          <dgm:chMax val="0"/>
          <dgm:bulletEnabled val="1"/>
        </dgm:presLayoutVars>
      </dgm:prSet>
      <dgm:spPr/>
    </dgm:pt>
  </dgm:ptLst>
  <dgm:cxnLst>
    <dgm:cxn modelId="{C0E36904-F34A-4814-89A1-A51298D1A7E1}" type="presOf" srcId="{A53C8614-89BB-4C91-AD84-1F49BE89C5FC}" destId="{D075550F-8AEA-41F6-9EB3-6FC7024C8B6E}" srcOrd="0" destOrd="0" presId="urn:microsoft.com/office/officeart/2005/8/layout/vList2"/>
    <dgm:cxn modelId="{9035B806-D958-46FB-93AC-0258B908E714}" srcId="{00AECAF0-5F68-4133-A80A-18E578270E46}" destId="{BCC75436-8C05-4637-AD46-86E68B9DA68A}" srcOrd="0" destOrd="0" parTransId="{B9CA1FB1-869E-4629-97E8-C0A6FDA3E394}" sibTransId="{E9109E27-5112-45F5-8DD6-FFD424E2F6C6}"/>
    <dgm:cxn modelId="{15EACE49-C7CE-4630-82C0-6BAF87F955B2}" type="presOf" srcId="{BCC75436-8C05-4637-AD46-86E68B9DA68A}" destId="{50B44E4E-477B-4FCA-92EA-802212DE2769}" srcOrd="0" destOrd="0" presId="urn:microsoft.com/office/officeart/2005/8/layout/vList2"/>
    <dgm:cxn modelId="{17943B7B-F269-49CE-8FA3-59A38F7ED23F}" type="presOf" srcId="{00AECAF0-5F68-4133-A80A-18E578270E46}" destId="{C4CA17BF-3CC5-460D-A1EC-3AFF73A1EF8E}" srcOrd="0" destOrd="0" presId="urn:microsoft.com/office/officeart/2005/8/layout/vList2"/>
    <dgm:cxn modelId="{8DE3CED6-FBED-4E6D-8DFB-C287F8CD37CD}" srcId="{00AECAF0-5F68-4133-A80A-18E578270E46}" destId="{A53C8614-89BB-4C91-AD84-1F49BE89C5FC}" srcOrd="1" destOrd="0" parTransId="{476B0251-5026-4ED2-AF7D-BF975E4B81E0}" sibTransId="{5E65C6C6-5B49-4B40-80FE-D6E3E1EA7F67}"/>
    <dgm:cxn modelId="{F5B22C9E-A3AF-469C-8F50-3D56BB030A9C}" type="presParOf" srcId="{C4CA17BF-3CC5-460D-A1EC-3AFF73A1EF8E}" destId="{50B44E4E-477B-4FCA-92EA-802212DE2769}" srcOrd="0" destOrd="0" presId="urn:microsoft.com/office/officeart/2005/8/layout/vList2"/>
    <dgm:cxn modelId="{1706AC94-6B3A-425A-BD42-4096B90E36FA}" type="presParOf" srcId="{C4CA17BF-3CC5-460D-A1EC-3AFF73A1EF8E}" destId="{A8671C0F-8A90-43B0-847C-37DCF5092DAB}" srcOrd="1" destOrd="0" presId="urn:microsoft.com/office/officeart/2005/8/layout/vList2"/>
    <dgm:cxn modelId="{2CF9F878-F839-454C-AF0D-B2FB34D56E8C}" type="presParOf" srcId="{C4CA17BF-3CC5-460D-A1EC-3AFF73A1EF8E}" destId="{D075550F-8AEA-41F6-9EB3-6FC7024C8B6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D58EC9-9283-40CE-B3DE-934F368031E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93A62A7-62C3-4A4D-A63C-7C4ECE70945D}">
      <dgm:prSet/>
      <dgm:spPr/>
      <dgm:t>
        <a:bodyPr/>
        <a:lstStyle/>
        <a:p>
          <a:r>
            <a:rPr lang="en-US" b="1" dirty="0"/>
            <a:t>If you have interest in playing a sport in college:</a:t>
          </a:r>
          <a:endParaRPr lang="en-US" dirty="0"/>
        </a:p>
      </dgm:t>
    </dgm:pt>
    <dgm:pt modelId="{328C2827-5A3F-401D-BC56-159492D47F8B}" type="parTrans" cxnId="{381D6A95-13CF-4670-A95B-4FCB4685EABB}">
      <dgm:prSet/>
      <dgm:spPr/>
      <dgm:t>
        <a:bodyPr/>
        <a:lstStyle/>
        <a:p>
          <a:endParaRPr lang="en-US"/>
        </a:p>
      </dgm:t>
    </dgm:pt>
    <dgm:pt modelId="{577A01D7-2A4A-4D05-A8FA-89811E142E8C}" type="sibTrans" cxnId="{381D6A95-13CF-4670-A95B-4FCB4685EABB}">
      <dgm:prSet/>
      <dgm:spPr/>
      <dgm:t>
        <a:bodyPr/>
        <a:lstStyle/>
        <a:p>
          <a:endParaRPr lang="en-US"/>
        </a:p>
      </dgm:t>
    </dgm:pt>
    <dgm:pt modelId="{2256AE65-5942-46DE-B611-6BAD1F5A33A5}">
      <dgm:prSet/>
      <dgm:spPr/>
      <dgm:t>
        <a:bodyPr/>
        <a:lstStyle/>
        <a:p>
          <a:r>
            <a:rPr lang="en-US" dirty="0"/>
            <a:t>Talk to your counselor and your coach as early as 10</a:t>
          </a:r>
          <a:r>
            <a:rPr lang="en-US" baseline="30000" dirty="0"/>
            <a:t>th</a:t>
          </a:r>
          <a:r>
            <a:rPr lang="en-US" dirty="0"/>
            <a:t> grade, but no later than the end of junior year.</a:t>
          </a:r>
        </a:p>
      </dgm:t>
    </dgm:pt>
    <dgm:pt modelId="{598AB52C-87B1-4AF8-BCD5-F14A38D3614B}" type="parTrans" cxnId="{AA55E607-5053-4834-BEFA-3814DDE07D41}">
      <dgm:prSet/>
      <dgm:spPr/>
      <dgm:t>
        <a:bodyPr/>
        <a:lstStyle/>
        <a:p>
          <a:endParaRPr lang="en-US"/>
        </a:p>
      </dgm:t>
    </dgm:pt>
    <dgm:pt modelId="{B9F899C9-BB5A-43D1-B463-74BB2B2B4368}" type="sibTrans" cxnId="{AA55E607-5053-4834-BEFA-3814DDE07D41}">
      <dgm:prSet/>
      <dgm:spPr/>
      <dgm:t>
        <a:bodyPr/>
        <a:lstStyle/>
        <a:p>
          <a:endParaRPr lang="en-US"/>
        </a:p>
      </dgm:t>
    </dgm:pt>
    <dgm:pt modelId="{C82A610B-4C9F-4C51-ACFB-7F29BDB998A5}">
      <dgm:prSet/>
      <dgm:spPr/>
      <dgm:t>
        <a:bodyPr/>
        <a:lstStyle/>
        <a:p>
          <a:r>
            <a:rPr lang="en-US" dirty="0"/>
            <a:t>The list of NCAA-approved courses and Division I and II eligibility worksheets are under the Counseling tab on Dakota’s website.  </a:t>
          </a:r>
        </a:p>
      </dgm:t>
    </dgm:pt>
    <dgm:pt modelId="{2B8DBB98-00C8-44C8-8FDF-F715A66E4FE6}" type="parTrans" cxnId="{E095DFC6-C9A6-4F3F-A57C-F5A0953DACBF}">
      <dgm:prSet/>
      <dgm:spPr/>
      <dgm:t>
        <a:bodyPr/>
        <a:lstStyle/>
        <a:p>
          <a:endParaRPr lang="en-US"/>
        </a:p>
      </dgm:t>
    </dgm:pt>
    <dgm:pt modelId="{6D0646B0-094E-4C06-BE0F-638F2D5DB066}" type="sibTrans" cxnId="{E095DFC6-C9A6-4F3F-A57C-F5A0953DACBF}">
      <dgm:prSet/>
      <dgm:spPr/>
      <dgm:t>
        <a:bodyPr/>
        <a:lstStyle/>
        <a:p>
          <a:endParaRPr lang="en-US"/>
        </a:p>
      </dgm:t>
    </dgm:pt>
    <dgm:pt modelId="{15B9530E-0D46-4492-A6D1-7A4AD3E1A281}">
      <dgm:prSet/>
      <dgm:spPr/>
      <dgm:t>
        <a:bodyPr/>
        <a:lstStyle/>
        <a:p>
          <a:r>
            <a:rPr lang="en-US"/>
            <a:t>Keep track of NCAA requirements and verify that your course selections meet those requirements.</a:t>
          </a:r>
        </a:p>
      </dgm:t>
    </dgm:pt>
    <dgm:pt modelId="{615B0176-4071-4225-9A10-D2837DFF7E98}" type="parTrans" cxnId="{8226B405-D362-4A87-B089-32E4DD9D7FEF}">
      <dgm:prSet/>
      <dgm:spPr/>
      <dgm:t>
        <a:bodyPr/>
        <a:lstStyle/>
        <a:p>
          <a:endParaRPr lang="en-US"/>
        </a:p>
      </dgm:t>
    </dgm:pt>
    <dgm:pt modelId="{926DD28A-4924-4B63-AA20-EEC1D1C156BB}" type="sibTrans" cxnId="{8226B405-D362-4A87-B089-32E4DD9D7FEF}">
      <dgm:prSet/>
      <dgm:spPr/>
      <dgm:t>
        <a:bodyPr/>
        <a:lstStyle/>
        <a:p>
          <a:endParaRPr lang="en-US"/>
        </a:p>
      </dgm:t>
    </dgm:pt>
    <dgm:pt modelId="{ACAF121B-A81D-42B3-9B90-DB0FE24FC44B}">
      <dgm:prSet/>
      <dgm:spPr/>
      <dgm:t>
        <a:bodyPr/>
        <a:lstStyle/>
        <a:p>
          <a:r>
            <a:rPr lang="en-US" b="1"/>
            <a:t>Note:</a:t>
          </a:r>
          <a:endParaRPr lang="en-US"/>
        </a:p>
      </dgm:t>
    </dgm:pt>
    <dgm:pt modelId="{76765194-F8C6-4711-924D-2FE9FC051351}" type="parTrans" cxnId="{34337EDC-06B5-44C1-9931-40E228EAF621}">
      <dgm:prSet/>
      <dgm:spPr/>
      <dgm:t>
        <a:bodyPr/>
        <a:lstStyle/>
        <a:p>
          <a:endParaRPr lang="en-US"/>
        </a:p>
      </dgm:t>
    </dgm:pt>
    <dgm:pt modelId="{CAE087A0-6BB5-40ED-A910-8458857F3BD7}" type="sibTrans" cxnId="{34337EDC-06B5-44C1-9931-40E228EAF621}">
      <dgm:prSet/>
      <dgm:spPr/>
      <dgm:t>
        <a:bodyPr/>
        <a:lstStyle/>
        <a:p>
          <a:endParaRPr lang="en-US"/>
        </a:p>
      </dgm:t>
    </dgm:pt>
    <dgm:pt modelId="{5BEF6110-0C30-4273-9977-10D931B622D2}">
      <dgm:prSet/>
      <dgm:spPr/>
      <dgm:t>
        <a:bodyPr/>
        <a:lstStyle/>
        <a:p>
          <a:r>
            <a:rPr lang="en-US" dirty="0"/>
            <a:t>Transfer Students – It is your responsibility to make sure your courses taken out of district are NCAA eligible.</a:t>
          </a:r>
        </a:p>
      </dgm:t>
    </dgm:pt>
    <dgm:pt modelId="{D5143559-DF95-4AC6-8A06-A4323558F964}" type="parTrans" cxnId="{7303203A-80A3-4FF3-BF56-F357E905E27C}">
      <dgm:prSet/>
      <dgm:spPr/>
      <dgm:t>
        <a:bodyPr/>
        <a:lstStyle/>
        <a:p>
          <a:endParaRPr lang="en-US"/>
        </a:p>
      </dgm:t>
    </dgm:pt>
    <dgm:pt modelId="{AF137A40-62D1-463B-89AD-EA2BB3DF17A4}" type="sibTrans" cxnId="{7303203A-80A3-4FF3-BF56-F357E905E27C}">
      <dgm:prSet/>
      <dgm:spPr/>
      <dgm:t>
        <a:bodyPr/>
        <a:lstStyle/>
        <a:p>
          <a:endParaRPr lang="en-US"/>
        </a:p>
      </dgm:t>
    </dgm:pt>
    <dgm:pt modelId="{EF7D8625-E827-4A6F-9551-16EC9E4A3D82}">
      <dgm:prSet/>
      <dgm:spPr/>
      <dgm:t>
        <a:bodyPr/>
        <a:lstStyle/>
        <a:p>
          <a:r>
            <a:rPr lang="en-US" dirty="0"/>
            <a:t>Most online courses are not NCAA eligible.  </a:t>
          </a:r>
        </a:p>
      </dgm:t>
    </dgm:pt>
    <dgm:pt modelId="{81BE7CA9-B73F-4A92-A452-252905E4D58C}" type="parTrans" cxnId="{AD704D30-97B3-423D-A1C7-0BBAFE767C95}">
      <dgm:prSet/>
      <dgm:spPr/>
      <dgm:t>
        <a:bodyPr/>
        <a:lstStyle/>
        <a:p>
          <a:endParaRPr lang="en-US"/>
        </a:p>
      </dgm:t>
    </dgm:pt>
    <dgm:pt modelId="{0CE72789-ECEC-4185-BD36-D66D0752AFB4}" type="sibTrans" cxnId="{AD704D30-97B3-423D-A1C7-0BBAFE767C95}">
      <dgm:prSet/>
      <dgm:spPr/>
      <dgm:t>
        <a:bodyPr/>
        <a:lstStyle/>
        <a:p>
          <a:endParaRPr lang="en-US"/>
        </a:p>
      </dgm:t>
    </dgm:pt>
    <dgm:pt modelId="{8A8D7815-D88F-4505-A4CA-A9C1417F252E}" type="pres">
      <dgm:prSet presAssocID="{0ED58EC9-9283-40CE-B3DE-934F368031E6}" presName="root" presStyleCnt="0">
        <dgm:presLayoutVars>
          <dgm:dir/>
          <dgm:resizeHandles val="exact"/>
        </dgm:presLayoutVars>
      </dgm:prSet>
      <dgm:spPr/>
    </dgm:pt>
    <dgm:pt modelId="{AA016CF1-7DDE-4B2E-AC3A-5E85A7371AD1}" type="pres">
      <dgm:prSet presAssocID="{593A62A7-62C3-4A4D-A63C-7C4ECE70945D}" presName="compNode" presStyleCnt="0"/>
      <dgm:spPr/>
    </dgm:pt>
    <dgm:pt modelId="{C73845C1-55AC-47F2-B148-28CFDEDF5D39}" type="pres">
      <dgm:prSet presAssocID="{593A62A7-62C3-4A4D-A63C-7C4ECE70945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ricket"/>
        </a:ext>
      </dgm:extLst>
    </dgm:pt>
    <dgm:pt modelId="{D38290C2-E1AD-42BA-AD17-B581EFE9ECAD}" type="pres">
      <dgm:prSet presAssocID="{593A62A7-62C3-4A4D-A63C-7C4ECE70945D}" presName="spaceRect" presStyleCnt="0"/>
      <dgm:spPr/>
    </dgm:pt>
    <dgm:pt modelId="{AA13E9C6-8622-4680-98C1-0793522E3138}" type="pres">
      <dgm:prSet presAssocID="{593A62A7-62C3-4A4D-A63C-7C4ECE70945D}" presName="textRect" presStyleLbl="revTx" presStyleIdx="0" presStyleCnt="7">
        <dgm:presLayoutVars>
          <dgm:chMax val="1"/>
          <dgm:chPref val="1"/>
        </dgm:presLayoutVars>
      </dgm:prSet>
      <dgm:spPr/>
    </dgm:pt>
    <dgm:pt modelId="{FA09EDBF-D0F7-4A4B-A3FC-11AB44E99A5C}" type="pres">
      <dgm:prSet presAssocID="{577A01D7-2A4A-4D05-A8FA-89811E142E8C}" presName="sibTrans" presStyleCnt="0"/>
      <dgm:spPr/>
    </dgm:pt>
    <dgm:pt modelId="{D232AEED-1DAB-4936-A074-11075C64D523}" type="pres">
      <dgm:prSet presAssocID="{2256AE65-5942-46DE-B611-6BAD1F5A33A5}" presName="compNode" presStyleCnt="0"/>
      <dgm:spPr/>
    </dgm:pt>
    <dgm:pt modelId="{91966EB3-FD52-4388-9E13-69C1E3343826}" type="pres">
      <dgm:prSet presAssocID="{2256AE65-5942-46DE-B611-6BAD1F5A33A5}"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398274C7-A437-40A0-8F6B-A82FD07E6F47}" type="pres">
      <dgm:prSet presAssocID="{2256AE65-5942-46DE-B611-6BAD1F5A33A5}" presName="spaceRect" presStyleCnt="0"/>
      <dgm:spPr/>
    </dgm:pt>
    <dgm:pt modelId="{B67BF25C-A655-4636-B8C9-F46BE6232D0B}" type="pres">
      <dgm:prSet presAssocID="{2256AE65-5942-46DE-B611-6BAD1F5A33A5}" presName="textRect" presStyleLbl="revTx" presStyleIdx="1" presStyleCnt="7">
        <dgm:presLayoutVars>
          <dgm:chMax val="1"/>
          <dgm:chPref val="1"/>
        </dgm:presLayoutVars>
      </dgm:prSet>
      <dgm:spPr/>
    </dgm:pt>
    <dgm:pt modelId="{623BE395-CD94-4D64-ACFD-C965BDD03505}" type="pres">
      <dgm:prSet presAssocID="{B9F899C9-BB5A-43D1-B463-74BB2B2B4368}" presName="sibTrans" presStyleCnt="0"/>
      <dgm:spPr/>
    </dgm:pt>
    <dgm:pt modelId="{3DDECA60-C621-4AD0-B591-1844E1FE170A}" type="pres">
      <dgm:prSet presAssocID="{C82A610B-4C9F-4C51-ACFB-7F29BDB998A5}" presName="compNode" presStyleCnt="0"/>
      <dgm:spPr/>
    </dgm:pt>
    <dgm:pt modelId="{A6E5DE0E-2361-47D4-8C8C-F4F7BB3FE5AF}" type="pres">
      <dgm:prSet presAssocID="{C82A610B-4C9F-4C51-ACFB-7F29BDB998A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2F87D571-1D57-455D-AC0A-38039B93BF23}" type="pres">
      <dgm:prSet presAssocID="{C82A610B-4C9F-4C51-ACFB-7F29BDB998A5}" presName="spaceRect" presStyleCnt="0"/>
      <dgm:spPr/>
    </dgm:pt>
    <dgm:pt modelId="{4F157F76-ED48-49E6-93C1-1EEF29D77F2A}" type="pres">
      <dgm:prSet presAssocID="{C82A610B-4C9F-4C51-ACFB-7F29BDB998A5}" presName="textRect" presStyleLbl="revTx" presStyleIdx="2" presStyleCnt="7">
        <dgm:presLayoutVars>
          <dgm:chMax val="1"/>
          <dgm:chPref val="1"/>
        </dgm:presLayoutVars>
      </dgm:prSet>
      <dgm:spPr/>
    </dgm:pt>
    <dgm:pt modelId="{F9458E8C-A56A-44AD-A388-B3961DDBBFB7}" type="pres">
      <dgm:prSet presAssocID="{6D0646B0-094E-4C06-BE0F-638F2D5DB066}" presName="sibTrans" presStyleCnt="0"/>
      <dgm:spPr/>
    </dgm:pt>
    <dgm:pt modelId="{178075A8-CA5D-4080-8C16-8DCCB97F7694}" type="pres">
      <dgm:prSet presAssocID="{15B9530E-0D46-4492-A6D1-7A4AD3E1A281}" presName="compNode" presStyleCnt="0"/>
      <dgm:spPr/>
    </dgm:pt>
    <dgm:pt modelId="{9E2C9420-A40C-4F4A-8F80-263817D69F4E}" type="pres">
      <dgm:prSet presAssocID="{15B9530E-0D46-4492-A6D1-7A4AD3E1A281}"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a:ext>
      </dgm:extLst>
    </dgm:pt>
    <dgm:pt modelId="{D343BB8A-0D9A-46C2-9209-ADB62E681E76}" type="pres">
      <dgm:prSet presAssocID="{15B9530E-0D46-4492-A6D1-7A4AD3E1A281}" presName="spaceRect" presStyleCnt="0"/>
      <dgm:spPr/>
    </dgm:pt>
    <dgm:pt modelId="{1CE08343-84D4-4AB8-A436-7EA0E43F9FEF}" type="pres">
      <dgm:prSet presAssocID="{15B9530E-0D46-4492-A6D1-7A4AD3E1A281}" presName="textRect" presStyleLbl="revTx" presStyleIdx="3" presStyleCnt="7">
        <dgm:presLayoutVars>
          <dgm:chMax val="1"/>
          <dgm:chPref val="1"/>
        </dgm:presLayoutVars>
      </dgm:prSet>
      <dgm:spPr/>
    </dgm:pt>
    <dgm:pt modelId="{D61EBE0A-B60F-45F5-94BA-7050B64D7183}" type="pres">
      <dgm:prSet presAssocID="{926DD28A-4924-4B63-AA20-EEC1D1C156BB}" presName="sibTrans" presStyleCnt="0"/>
      <dgm:spPr/>
    </dgm:pt>
    <dgm:pt modelId="{79C92875-6E92-4122-8972-E6F0F1035353}" type="pres">
      <dgm:prSet presAssocID="{ACAF121B-A81D-42B3-9B90-DB0FE24FC44B}" presName="compNode" presStyleCnt="0"/>
      <dgm:spPr/>
    </dgm:pt>
    <dgm:pt modelId="{11934AB5-0F86-419B-AA4B-CB68CCE2B17A}" type="pres">
      <dgm:prSet presAssocID="{ACAF121B-A81D-42B3-9B90-DB0FE24FC44B}"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usic Note"/>
        </a:ext>
      </dgm:extLst>
    </dgm:pt>
    <dgm:pt modelId="{259A52E2-ED2D-42F4-87ED-94D638D8C716}" type="pres">
      <dgm:prSet presAssocID="{ACAF121B-A81D-42B3-9B90-DB0FE24FC44B}" presName="spaceRect" presStyleCnt="0"/>
      <dgm:spPr/>
    </dgm:pt>
    <dgm:pt modelId="{4F01E439-C16F-4B30-A75B-63C2DDBEB838}" type="pres">
      <dgm:prSet presAssocID="{ACAF121B-A81D-42B3-9B90-DB0FE24FC44B}" presName="textRect" presStyleLbl="revTx" presStyleIdx="4" presStyleCnt="7">
        <dgm:presLayoutVars>
          <dgm:chMax val="1"/>
          <dgm:chPref val="1"/>
        </dgm:presLayoutVars>
      </dgm:prSet>
      <dgm:spPr/>
    </dgm:pt>
    <dgm:pt modelId="{355C58E7-313A-48D9-BEE2-BE4D20199A4A}" type="pres">
      <dgm:prSet presAssocID="{CAE087A0-6BB5-40ED-A910-8458857F3BD7}" presName="sibTrans" presStyleCnt="0"/>
      <dgm:spPr/>
    </dgm:pt>
    <dgm:pt modelId="{2AFA6DD4-B49E-45DD-A120-DE6B1F30D324}" type="pres">
      <dgm:prSet presAssocID="{5BEF6110-0C30-4273-9977-10D931B622D2}" presName="compNode" presStyleCnt="0"/>
      <dgm:spPr/>
    </dgm:pt>
    <dgm:pt modelId="{8E3B3BDC-4E60-4531-8F75-79C1A9BFCE41}" type="pres">
      <dgm:prSet presAssocID="{5BEF6110-0C30-4273-9977-10D931B622D2}"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choolhouse"/>
        </a:ext>
      </dgm:extLst>
    </dgm:pt>
    <dgm:pt modelId="{F610478B-8618-4E5F-AE53-CDEBC4A2CAB7}" type="pres">
      <dgm:prSet presAssocID="{5BEF6110-0C30-4273-9977-10D931B622D2}" presName="spaceRect" presStyleCnt="0"/>
      <dgm:spPr/>
    </dgm:pt>
    <dgm:pt modelId="{536B2AF4-FABE-4B56-BEB2-4E4D15D4A110}" type="pres">
      <dgm:prSet presAssocID="{5BEF6110-0C30-4273-9977-10D931B622D2}" presName="textRect" presStyleLbl="revTx" presStyleIdx="5" presStyleCnt="7">
        <dgm:presLayoutVars>
          <dgm:chMax val="1"/>
          <dgm:chPref val="1"/>
        </dgm:presLayoutVars>
      </dgm:prSet>
      <dgm:spPr/>
    </dgm:pt>
    <dgm:pt modelId="{4507FC1C-6DEB-46F0-852B-CC59E031555D}" type="pres">
      <dgm:prSet presAssocID="{AF137A40-62D1-463B-89AD-EA2BB3DF17A4}" presName="sibTrans" presStyleCnt="0"/>
      <dgm:spPr/>
    </dgm:pt>
    <dgm:pt modelId="{4FDD48BD-414A-4A63-AD68-38215BFCC514}" type="pres">
      <dgm:prSet presAssocID="{EF7D8625-E827-4A6F-9551-16EC9E4A3D82}" presName="compNode" presStyleCnt="0"/>
      <dgm:spPr/>
    </dgm:pt>
    <dgm:pt modelId="{0B7E5681-8967-4C2F-9D14-2E2CA9C220F6}" type="pres">
      <dgm:prSet presAssocID="{EF7D8625-E827-4A6F-9551-16EC9E4A3D82}"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elp"/>
        </a:ext>
      </dgm:extLst>
    </dgm:pt>
    <dgm:pt modelId="{07729B8C-3EAF-4F0D-9DFB-2DA1412EDA59}" type="pres">
      <dgm:prSet presAssocID="{EF7D8625-E827-4A6F-9551-16EC9E4A3D82}" presName="spaceRect" presStyleCnt="0"/>
      <dgm:spPr/>
    </dgm:pt>
    <dgm:pt modelId="{6E7C8D38-0ECA-46A4-93DC-C7AB20137648}" type="pres">
      <dgm:prSet presAssocID="{EF7D8625-E827-4A6F-9551-16EC9E4A3D82}" presName="textRect" presStyleLbl="revTx" presStyleIdx="6" presStyleCnt="7">
        <dgm:presLayoutVars>
          <dgm:chMax val="1"/>
          <dgm:chPref val="1"/>
        </dgm:presLayoutVars>
      </dgm:prSet>
      <dgm:spPr/>
    </dgm:pt>
  </dgm:ptLst>
  <dgm:cxnLst>
    <dgm:cxn modelId="{8226B405-D362-4A87-B089-32E4DD9D7FEF}" srcId="{0ED58EC9-9283-40CE-B3DE-934F368031E6}" destId="{15B9530E-0D46-4492-A6D1-7A4AD3E1A281}" srcOrd="3" destOrd="0" parTransId="{615B0176-4071-4225-9A10-D2837DFF7E98}" sibTransId="{926DD28A-4924-4B63-AA20-EEC1D1C156BB}"/>
    <dgm:cxn modelId="{AA55E607-5053-4834-BEFA-3814DDE07D41}" srcId="{0ED58EC9-9283-40CE-B3DE-934F368031E6}" destId="{2256AE65-5942-46DE-B611-6BAD1F5A33A5}" srcOrd="1" destOrd="0" parTransId="{598AB52C-87B1-4AF8-BCD5-F14A38D3614B}" sibTransId="{B9F899C9-BB5A-43D1-B463-74BB2B2B4368}"/>
    <dgm:cxn modelId="{465D8109-EF26-4B74-B762-1D5E29AF869A}" type="presOf" srcId="{15B9530E-0D46-4492-A6D1-7A4AD3E1A281}" destId="{1CE08343-84D4-4AB8-A436-7EA0E43F9FEF}" srcOrd="0" destOrd="0" presId="urn:microsoft.com/office/officeart/2018/2/layout/IconLabelList"/>
    <dgm:cxn modelId="{E8DCDD17-77E0-4A8B-99A7-324EE983F886}" type="presOf" srcId="{ACAF121B-A81D-42B3-9B90-DB0FE24FC44B}" destId="{4F01E439-C16F-4B30-A75B-63C2DDBEB838}" srcOrd="0" destOrd="0" presId="urn:microsoft.com/office/officeart/2018/2/layout/IconLabelList"/>
    <dgm:cxn modelId="{911D8227-6DD6-4717-94C5-E65CBE4C6F13}" type="presOf" srcId="{C82A610B-4C9F-4C51-ACFB-7F29BDB998A5}" destId="{4F157F76-ED48-49E6-93C1-1EEF29D77F2A}" srcOrd="0" destOrd="0" presId="urn:microsoft.com/office/officeart/2018/2/layout/IconLabelList"/>
    <dgm:cxn modelId="{AD704D30-97B3-423D-A1C7-0BBAFE767C95}" srcId="{0ED58EC9-9283-40CE-B3DE-934F368031E6}" destId="{EF7D8625-E827-4A6F-9551-16EC9E4A3D82}" srcOrd="6" destOrd="0" parTransId="{81BE7CA9-B73F-4A92-A452-252905E4D58C}" sibTransId="{0CE72789-ECEC-4185-BD36-D66D0752AFB4}"/>
    <dgm:cxn modelId="{7303203A-80A3-4FF3-BF56-F357E905E27C}" srcId="{0ED58EC9-9283-40CE-B3DE-934F368031E6}" destId="{5BEF6110-0C30-4273-9977-10D931B622D2}" srcOrd="5" destOrd="0" parTransId="{D5143559-DF95-4AC6-8A06-A4323558F964}" sibTransId="{AF137A40-62D1-463B-89AD-EA2BB3DF17A4}"/>
    <dgm:cxn modelId="{4D1F5567-BC6E-4AB8-9141-F7438709973B}" type="presOf" srcId="{5BEF6110-0C30-4273-9977-10D931B622D2}" destId="{536B2AF4-FABE-4B56-BEB2-4E4D15D4A110}" srcOrd="0" destOrd="0" presId="urn:microsoft.com/office/officeart/2018/2/layout/IconLabelList"/>
    <dgm:cxn modelId="{DD99D46E-9A54-44F2-B28F-F6B10E8B4196}" type="presOf" srcId="{EF7D8625-E827-4A6F-9551-16EC9E4A3D82}" destId="{6E7C8D38-0ECA-46A4-93DC-C7AB20137648}" srcOrd="0" destOrd="0" presId="urn:microsoft.com/office/officeart/2018/2/layout/IconLabelList"/>
    <dgm:cxn modelId="{C237FC80-C154-4E76-9A8D-98E46B569C1C}" type="presOf" srcId="{2256AE65-5942-46DE-B611-6BAD1F5A33A5}" destId="{B67BF25C-A655-4636-B8C9-F46BE6232D0B}" srcOrd="0" destOrd="0" presId="urn:microsoft.com/office/officeart/2018/2/layout/IconLabelList"/>
    <dgm:cxn modelId="{381D6A95-13CF-4670-A95B-4FCB4685EABB}" srcId="{0ED58EC9-9283-40CE-B3DE-934F368031E6}" destId="{593A62A7-62C3-4A4D-A63C-7C4ECE70945D}" srcOrd="0" destOrd="0" parTransId="{328C2827-5A3F-401D-BC56-159492D47F8B}" sibTransId="{577A01D7-2A4A-4D05-A8FA-89811E142E8C}"/>
    <dgm:cxn modelId="{2843479B-EA0A-4123-9204-2D6DBA11AFF0}" type="presOf" srcId="{593A62A7-62C3-4A4D-A63C-7C4ECE70945D}" destId="{AA13E9C6-8622-4680-98C1-0793522E3138}" srcOrd="0" destOrd="0" presId="urn:microsoft.com/office/officeart/2018/2/layout/IconLabelList"/>
    <dgm:cxn modelId="{94EF93B7-0DDE-49A5-8E6B-0A7B7FC413C1}" type="presOf" srcId="{0ED58EC9-9283-40CE-B3DE-934F368031E6}" destId="{8A8D7815-D88F-4505-A4CA-A9C1417F252E}" srcOrd="0" destOrd="0" presId="urn:microsoft.com/office/officeart/2018/2/layout/IconLabelList"/>
    <dgm:cxn modelId="{E095DFC6-C9A6-4F3F-A57C-F5A0953DACBF}" srcId="{0ED58EC9-9283-40CE-B3DE-934F368031E6}" destId="{C82A610B-4C9F-4C51-ACFB-7F29BDB998A5}" srcOrd="2" destOrd="0" parTransId="{2B8DBB98-00C8-44C8-8FDF-F715A66E4FE6}" sibTransId="{6D0646B0-094E-4C06-BE0F-638F2D5DB066}"/>
    <dgm:cxn modelId="{34337EDC-06B5-44C1-9931-40E228EAF621}" srcId="{0ED58EC9-9283-40CE-B3DE-934F368031E6}" destId="{ACAF121B-A81D-42B3-9B90-DB0FE24FC44B}" srcOrd="4" destOrd="0" parTransId="{76765194-F8C6-4711-924D-2FE9FC051351}" sibTransId="{CAE087A0-6BB5-40ED-A910-8458857F3BD7}"/>
    <dgm:cxn modelId="{3DAFEEFD-EE48-4292-AADA-533887989A2C}" type="presParOf" srcId="{8A8D7815-D88F-4505-A4CA-A9C1417F252E}" destId="{AA016CF1-7DDE-4B2E-AC3A-5E85A7371AD1}" srcOrd="0" destOrd="0" presId="urn:microsoft.com/office/officeart/2018/2/layout/IconLabelList"/>
    <dgm:cxn modelId="{97D9EDC2-6004-44D3-AA63-9D138E1F666D}" type="presParOf" srcId="{AA016CF1-7DDE-4B2E-AC3A-5E85A7371AD1}" destId="{C73845C1-55AC-47F2-B148-28CFDEDF5D39}" srcOrd="0" destOrd="0" presId="urn:microsoft.com/office/officeart/2018/2/layout/IconLabelList"/>
    <dgm:cxn modelId="{53B674CA-77CC-4817-9D3A-ED8E638DA88C}" type="presParOf" srcId="{AA016CF1-7DDE-4B2E-AC3A-5E85A7371AD1}" destId="{D38290C2-E1AD-42BA-AD17-B581EFE9ECAD}" srcOrd="1" destOrd="0" presId="urn:microsoft.com/office/officeart/2018/2/layout/IconLabelList"/>
    <dgm:cxn modelId="{F86DAE87-70C6-45AD-BA74-92AD87DE0FF7}" type="presParOf" srcId="{AA016CF1-7DDE-4B2E-AC3A-5E85A7371AD1}" destId="{AA13E9C6-8622-4680-98C1-0793522E3138}" srcOrd="2" destOrd="0" presId="urn:microsoft.com/office/officeart/2018/2/layout/IconLabelList"/>
    <dgm:cxn modelId="{C1F6790E-CC03-4A21-9368-14ADCC41FAB2}" type="presParOf" srcId="{8A8D7815-D88F-4505-A4CA-A9C1417F252E}" destId="{FA09EDBF-D0F7-4A4B-A3FC-11AB44E99A5C}" srcOrd="1" destOrd="0" presId="urn:microsoft.com/office/officeart/2018/2/layout/IconLabelList"/>
    <dgm:cxn modelId="{7F853FBB-5D91-4C48-88BA-C25FD8280939}" type="presParOf" srcId="{8A8D7815-D88F-4505-A4CA-A9C1417F252E}" destId="{D232AEED-1DAB-4936-A074-11075C64D523}" srcOrd="2" destOrd="0" presId="urn:microsoft.com/office/officeart/2018/2/layout/IconLabelList"/>
    <dgm:cxn modelId="{CE97A76D-1650-4E1B-A2BE-27E3E7A72940}" type="presParOf" srcId="{D232AEED-1DAB-4936-A074-11075C64D523}" destId="{91966EB3-FD52-4388-9E13-69C1E3343826}" srcOrd="0" destOrd="0" presId="urn:microsoft.com/office/officeart/2018/2/layout/IconLabelList"/>
    <dgm:cxn modelId="{520419B2-38D1-45E8-9A4D-27BDA2370C9A}" type="presParOf" srcId="{D232AEED-1DAB-4936-A074-11075C64D523}" destId="{398274C7-A437-40A0-8F6B-A82FD07E6F47}" srcOrd="1" destOrd="0" presId="urn:microsoft.com/office/officeart/2018/2/layout/IconLabelList"/>
    <dgm:cxn modelId="{760CE2E2-92C5-461F-AC5E-3AAFA21A492E}" type="presParOf" srcId="{D232AEED-1DAB-4936-A074-11075C64D523}" destId="{B67BF25C-A655-4636-B8C9-F46BE6232D0B}" srcOrd="2" destOrd="0" presId="urn:microsoft.com/office/officeart/2018/2/layout/IconLabelList"/>
    <dgm:cxn modelId="{322086C0-9FA7-49B2-B950-628656A05E6F}" type="presParOf" srcId="{8A8D7815-D88F-4505-A4CA-A9C1417F252E}" destId="{623BE395-CD94-4D64-ACFD-C965BDD03505}" srcOrd="3" destOrd="0" presId="urn:microsoft.com/office/officeart/2018/2/layout/IconLabelList"/>
    <dgm:cxn modelId="{76B8C80B-ECB9-486F-8E18-74E7C4F14AFE}" type="presParOf" srcId="{8A8D7815-D88F-4505-A4CA-A9C1417F252E}" destId="{3DDECA60-C621-4AD0-B591-1844E1FE170A}" srcOrd="4" destOrd="0" presId="urn:microsoft.com/office/officeart/2018/2/layout/IconLabelList"/>
    <dgm:cxn modelId="{53A44DBC-FB64-4696-B8F6-DDB3EE6BD4D0}" type="presParOf" srcId="{3DDECA60-C621-4AD0-B591-1844E1FE170A}" destId="{A6E5DE0E-2361-47D4-8C8C-F4F7BB3FE5AF}" srcOrd="0" destOrd="0" presId="urn:microsoft.com/office/officeart/2018/2/layout/IconLabelList"/>
    <dgm:cxn modelId="{6E786A2B-8C05-4E36-910E-5829D11EA1F4}" type="presParOf" srcId="{3DDECA60-C621-4AD0-B591-1844E1FE170A}" destId="{2F87D571-1D57-455D-AC0A-38039B93BF23}" srcOrd="1" destOrd="0" presId="urn:microsoft.com/office/officeart/2018/2/layout/IconLabelList"/>
    <dgm:cxn modelId="{36110A36-C52C-4BA2-8CCD-EADC4F9441A9}" type="presParOf" srcId="{3DDECA60-C621-4AD0-B591-1844E1FE170A}" destId="{4F157F76-ED48-49E6-93C1-1EEF29D77F2A}" srcOrd="2" destOrd="0" presId="urn:microsoft.com/office/officeart/2018/2/layout/IconLabelList"/>
    <dgm:cxn modelId="{DB347505-308D-497E-82A5-05DA791B0DB1}" type="presParOf" srcId="{8A8D7815-D88F-4505-A4CA-A9C1417F252E}" destId="{F9458E8C-A56A-44AD-A388-B3961DDBBFB7}" srcOrd="5" destOrd="0" presId="urn:microsoft.com/office/officeart/2018/2/layout/IconLabelList"/>
    <dgm:cxn modelId="{BE91B8CE-14F7-4674-87CA-EA3D0C3B8D78}" type="presParOf" srcId="{8A8D7815-D88F-4505-A4CA-A9C1417F252E}" destId="{178075A8-CA5D-4080-8C16-8DCCB97F7694}" srcOrd="6" destOrd="0" presId="urn:microsoft.com/office/officeart/2018/2/layout/IconLabelList"/>
    <dgm:cxn modelId="{3019A788-FB95-46B7-80BC-372036F43D1D}" type="presParOf" srcId="{178075A8-CA5D-4080-8C16-8DCCB97F7694}" destId="{9E2C9420-A40C-4F4A-8F80-263817D69F4E}" srcOrd="0" destOrd="0" presId="urn:microsoft.com/office/officeart/2018/2/layout/IconLabelList"/>
    <dgm:cxn modelId="{F6B4419C-D9F1-466A-9F52-8F79B082F4AC}" type="presParOf" srcId="{178075A8-CA5D-4080-8C16-8DCCB97F7694}" destId="{D343BB8A-0D9A-46C2-9209-ADB62E681E76}" srcOrd="1" destOrd="0" presId="urn:microsoft.com/office/officeart/2018/2/layout/IconLabelList"/>
    <dgm:cxn modelId="{19EF7B9F-1F31-4773-83F6-6AF6C1DEFA0B}" type="presParOf" srcId="{178075A8-CA5D-4080-8C16-8DCCB97F7694}" destId="{1CE08343-84D4-4AB8-A436-7EA0E43F9FEF}" srcOrd="2" destOrd="0" presId="urn:microsoft.com/office/officeart/2018/2/layout/IconLabelList"/>
    <dgm:cxn modelId="{1385F41B-33B9-45A6-AC0E-3892AEFAB22F}" type="presParOf" srcId="{8A8D7815-D88F-4505-A4CA-A9C1417F252E}" destId="{D61EBE0A-B60F-45F5-94BA-7050B64D7183}" srcOrd="7" destOrd="0" presId="urn:microsoft.com/office/officeart/2018/2/layout/IconLabelList"/>
    <dgm:cxn modelId="{E34B30D4-54E7-4440-A256-74FBC91C2154}" type="presParOf" srcId="{8A8D7815-D88F-4505-A4CA-A9C1417F252E}" destId="{79C92875-6E92-4122-8972-E6F0F1035353}" srcOrd="8" destOrd="0" presId="urn:microsoft.com/office/officeart/2018/2/layout/IconLabelList"/>
    <dgm:cxn modelId="{EDB976DB-5AAB-4F6A-949E-224F720CC54A}" type="presParOf" srcId="{79C92875-6E92-4122-8972-E6F0F1035353}" destId="{11934AB5-0F86-419B-AA4B-CB68CCE2B17A}" srcOrd="0" destOrd="0" presId="urn:microsoft.com/office/officeart/2018/2/layout/IconLabelList"/>
    <dgm:cxn modelId="{94982475-72F9-42A0-80EB-E2C98CAFE235}" type="presParOf" srcId="{79C92875-6E92-4122-8972-E6F0F1035353}" destId="{259A52E2-ED2D-42F4-87ED-94D638D8C716}" srcOrd="1" destOrd="0" presId="urn:microsoft.com/office/officeart/2018/2/layout/IconLabelList"/>
    <dgm:cxn modelId="{65AABAEF-5FE9-4000-ADE1-0E6CC140761A}" type="presParOf" srcId="{79C92875-6E92-4122-8972-E6F0F1035353}" destId="{4F01E439-C16F-4B30-A75B-63C2DDBEB838}" srcOrd="2" destOrd="0" presId="urn:microsoft.com/office/officeart/2018/2/layout/IconLabelList"/>
    <dgm:cxn modelId="{1D17B4F2-1E0C-48B1-BEB1-5F67DFAF391D}" type="presParOf" srcId="{8A8D7815-D88F-4505-A4CA-A9C1417F252E}" destId="{355C58E7-313A-48D9-BEE2-BE4D20199A4A}" srcOrd="9" destOrd="0" presId="urn:microsoft.com/office/officeart/2018/2/layout/IconLabelList"/>
    <dgm:cxn modelId="{F1583AC5-844E-4286-B02F-3801D8D2A564}" type="presParOf" srcId="{8A8D7815-D88F-4505-A4CA-A9C1417F252E}" destId="{2AFA6DD4-B49E-45DD-A120-DE6B1F30D324}" srcOrd="10" destOrd="0" presId="urn:microsoft.com/office/officeart/2018/2/layout/IconLabelList"/>
    <dgm:cxn modelId="{5FE5ED41-4D12-4509-852B-D486644C6FED}" type="presParOf" srcId="{2AFA6DD4-B49E-45DD-A120-DE6B1F30D324}" destId="{8E3B3BDC-4E60-4531-8F75-79C1A9BFCE41}" srcOrd="0" destOrd="0" presId="urn:microsoft.com/office/officeart/2018/2/layout/IconLabelList"/>
    <dgm:cxn modelId="{B4C916F5-C729-4CD0-9C94-CE54F2E5225A}" type="presParOf" srcId="{2AFA6DD4-B49E-45DD-A120-DE6B1F30D324}" destId="{F610478B-8618-4E5F-AE53-CDEBC4A2CAB7}" srcOrd="1" destOrd="0" presId="urn:microsoft.com/office/officeart/2018/2/layout/IconLabelList"/>
    <dgm:cxn modelId="{C7ED439F-1D03-4A69-8F92-6FC3B8E9DFE2}" type="presParOf" srcId="{2AFA6DD4-B49E-45DD-A120-DE6B1F30D324}" destId="{536B2AF4-FABE-4B56-BEB2-4E4D15D4A110}" srcOrd="2" destOrd="0" presId="urn:microsoft.com/office/officeart/2018/2/layout/IconLabelList"/>
    <dgm:cxn modelId="{E3EC67D2-C064-4644-BF44-D576DD85708F}" type="presParOf" srcId="{8A8D7815-D88F-4505-A4CA-A9C1417F252E}" destId="{4507FC1C-6DEB-46F0-852B-CC59E031555D}" srcOrd="11" destOrd="0" presId="urn:microsoft.com/office/officeart/2018/2/layout/IconLabelList"/>
    <dgm:cxn modelId="{8485EE0E-91C3-45A1-97E4-E8CC1FB5A7C1}" type="presParOf" srcId="{8A8D7815-D88F-4505-A4CA-A9C1417F252E}" destId="{4FDD48BD-414A-4A63-AD68-38215BFCC514}" srcOrd="12" destOrd="0" presId="urn:microsoft.com/office/officeart/2018/2/layout/IconLabelList"/>
    <dgm:cxn modelId="{20D0CF6A-F51B-461B-A271-DE346A4DB237}" type="presParOf" srcId="{4FDD48BD-414A-4A63-AD68-38215BFCC514}" destId="{0B7E5681-8967-4C2F-9D14-2E2CA9C220F6}" srcOrd="0" destOrd="0" presId="urn:microsoft.com/office/officeart/2018/2/layout/IconLabelList"/>
    <dgm:cxn modelId="{878C1EBC-DC79-468C-9520-EC5E9054A7DD}" type="presParOf" srcId="{4FDD48BD-414A-4A63-AD68-38215BFCC514}" destId="{07729B8C-3EAF-4F0D-9DFB-2DA1412EDA59}" srcOrd="1" destOrd="0" presId="urn:microsoft.com/office/officeart/2018/2/layout/IconLabelList"/>
    <dgm:cxn modelId="{1E1F2407-11B7-4B72-B9E5-A033207EA75B}" type="presParOf" srcId="{4FDD48BD-414A-4A63-AD68-38215BFCC514}" destId="{6E7C8D38-0ECA-46A4-93DC-C7AB20137648}"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7E3013-7182-4274-931F-7D95CCCCECCD}"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3F37DB4-DD9D-46C5-AEC1-933D2453A5AF}">
      <dgm:prSet custT="1"/>
      <dgm:spPr/>
      <dgm:t>
        <a:bodyPr/>
        <a:lstStyle/>
        <a:p>
          <a:pPr>
            <a:defRPr b="1"/>
          </a:pPr>
          <a:r>
            <a:rPr lang="en-US" sz="1800" dirty="0"/>
            <a:t>After School Credit Recovery and Summer School</a:t>
          </a:r>
        </a:p>
      </dgm:t>
    </dgm:pt>
    <dgm:pt modelId="{6969465B-1AE4-4112-840D-ED0E20BC4E5A}" type="parTrans" cxnId="{B4BE8D27-9202-4EA5-8E29-07D83E5BEF9D}">
      <dgm:prSet/>
      <dgm:spPr/>
      <dgm:t>
        <a:bodyPr/>
        <a:lstStyle/>
        <a:p>
          <a:endParaRPr lang="en-US"/>
        </a:p>
      </dgm:t>
    </dgm:pt>
    <dgm:pt modelId="{65B958AB-BD4C-4C93-A869-DADCB7E7CD02}" type="sibTrans" cxnId="{B4BE8D27-9202-4EA5-8E29-07D83E5BEF9D}">
      <dgm:prSet/>
      <dgm:spPr/>
      <dgm:t>
        <a:bodyPr/>
        <a:lstStyle/>
        <a:p>
          <a:endParaRPr lang="en-US"/>
        </a:p>
      </dgm:t>
    </dgm:pt>
    <dgm:pt modelId="{B406127E-8245-4333-AAC1-8BA3308FDDD0}">
      <dgm:prSet/>
      <dgm:spPr/>
      <dgm:t>
        <a:bodyPr/>
        <a:lstStyle/>
        <a:p>
          <a:r>
            <a:rPr lang="en-US" dirty="0"/>
            <a:t>See your counselor for information regarding after school credit recovery should you need to recover a credit.</a:t>
          </a:r>
        </a:p>
      </dgm:t>
    </dgm:pt>
    <dgm:pt modelId="{20A29A08-951E-4338-ABB1-60DA5DEF59C7}" type="parTrans" cxnId="{BBAA94E4-98EF-4256-8760-89DE880BB480}">
      <dgm:prSet/>
      <dgm:spPr/>
      <dgm:t>
        <a:bodyPr/>
        <a:lstStyle/>
        <a:p>
          <a:endParaRPr lang="en-US"/>
        </a:p>
      </dgm:t>
    </dgm:pt>
    <dgm:pt modelId="{4FB8335B-81DA-40FC-AAC6-EA4214AE5304}" type="sibTrans" cxnId="{BBAA94E4-98EF-4256-8760-89DE880BB480}">
      <dgm:prSet/>
      <dgm:spPr/>
      <dgm:t>
        <a:bodyPr/>
        <a:lstStyle/>
        <a:p>
          <a:endParaRPr lang="en-US"/>
        </a:p>
      </dgm:t>
    </dgm:pt>
    <dgm:pt modelId="{871BF60D-BE0F-4B47-945B-5FA97C4AA57D}">
      <dgm:prSet/>
      <dgm:spPr/>
      <dgm:t>
        <a:bodyPr/>
        <a:lstStyle/>
        <a:p>
          <a:r>
            <a:rPr lang="en-US" dirty="0"/>
            <a:t>Summer school information will be available in early April. Summer school offerings are generally course’s that meet basic academic requirements. </a:t>
          </a:r>
        </a:p>
      </dgm:t>
    </dgm:pt>
    <dgm:pt modelId="{4AFC4B35-CC31-4039-A7EE-21337CC27563}" type="parTrans" cxnId="{3ACC5EC7-4E85-4705-A2E9-4ADCCD821597}">
      <dgm:prSet/>
      <dgm:spPr/>
      <dgm:t>
        <a:bodyPr/>
        <a:lstStyle/>
        <a:p>
          <a:endParaRPr lang="en-US"/>
        </a:p>
      </dgm:t>
    </dgm:pt>
    <dgm:pt modelId="{C13DB68B-4D10-4DC1-89DC-6999F2F87A5D}" type="sibTrans" cxnId="{3ACC5EC7-4E85-4705-A2E9-4ADCCD821597}">
      <dgm:prSet/>
      <dgm:spPr/>
      <dgm:t>
        <a:bodyPr/>
        <a:lstStyle/>
        <a:p>
          <a:endParaRPr lang="en-US"/>
        </a:p>
      </dgm:t>
    </dgm:pt>
    <dgm:pt modelId="{772FC686-156A-48F6-A875-D2EAF4146F40}">
      <dgm:prSet custT="1"/>
      <dgm:spPr/>
      <dgm:t>
        <a:bodyPr/>
        <a:lstStyle/>
        <a:p>
          <a:pPr>
            <a:defRPr b="1"/>
          </a:pPr>
          <a:r>
            <a:rPr lang="en-US" sz="1800" dirty="0"/>
            <a:t>Testing Out </a:t>
          </a:r>
        </a:p>
      </dgm:t>
    </dgm:pt>
    <dgm:pt modelId="{0039D17E-A80F-4A90-BDAB-49002ED25553}" type="parTrans" cxnId="{66AAC00C-06C3-499E-96EA-09A29779CB10}">
      <dgm:prSet/>
      <dgm:spPr/>
      <dgm:t>
        <a:bodyPr/>
        <a:lstStyle/>
        <a:p>
          <a:endParaRPr lang="en-US"/>
        </a:p>
      </dgm:t>
    </dgm:pt>
    <dgm:pt modelId="{36585354-4D7A-41C2-A66E-5731AA038A44}" type="sibTrans" cxnId="{66AAC00C-06C3-499E-96EA-09A29779CB10}">
      <dgm:prSet/>
      <dgm:spPr/>
      <dgm:t>
        <a:bodyPr/>
        <a:lstStyle/>
        <a:p>
          <a:endParaRPr lang="en-US"/>
        </a:p>
      </dgm:t>
    </dgm:pt>
    <dgm:pt modelId="{D27FD9F8-E92C-427B-8CC0-7501826AA964}">
      <dgm:prSet/>
      <dgm:spPr/>
      <dgm:t>
        <a:bodyPr/>
        <a:lstStyle/>
        <a:p>
          <a:r>
            <a:rPr lang="en-US" u="sng" dirty="0"/>
            <a:t>Refer to page 7</a:t>
          </a:r>
          <a:r>
            <a:rPr lang="en-US" u="none" dirty="0"/>
            <a:t> of</a:t>
          </a:r>
          <a:r>
            <a:rPr lang="en-US" dirty="0"/>
            <a:t> the course offerings book. </a:t>
          </a:r>
        </a:p>
      </dgm:t>
    </dgm:pt>
    <dgm:pt modelId="{8757105C-43AC-49F3-B7E9-BBA329031390}" type="parTrans" cxnId="{BCFF59C3-F201-4438-A663-19B78A54FB79}">
      <dgm:prSet/>
      <dgm:spPr/>
      <dgm:t>
        <a:bodyPr/>
        <a:lstStyle/>
        <a:p>
          <a:endParaRPr lang="en-US"/>
        </a:p>
      </dgm:t>
    </dgm:pt>
    <dgm:pt modelId="{A86CED3A-5A06-491C-8BA0-E98B573F6EC3}" type="sibTrans" cxnId="{BCFF59C3-F201-4438-A663-19B78A54FB79}">
      <dgm:prSet/>
      <dgm:spPr/>
      <dgm:t>
        <a:bodyPr/>
        <a:lstStyle/>
        <a:p>
          <a:endParaRPr lang="en-US"/>
        </a:p>
      </dgm:t>
    </dgm:pt>
    <dgm:pt modelId="{AF88D92C-1F2C-4BEB-8A64-8D7378C2DF74}">
      <dgm:prSet/>
      <dgm:spPr/>
      <dgm:t>
        <a:bodyPr/>
        <a:lstStyle/>
        <a:p>
          <a:r>
            <a:rPr lang="en-US" dirty="0"/>
            <a:t>Forms are due to your counselor by </a:t>
          </a:r>
          <a:r>
            <a:rPr lang="en-US" u="sng" dirty="0">
              <a:highlight>
                <a:srgbClr val="FFFF00"/>
              </a:highlight>
            </a:rPr>
            <a:t>Friday, May 1, 2021</a:t>
          </a:r>
          <a:r>
            <a:rPr lang="en-US" dirty="0">
              <a:highlight>
                <a:srgbClr val="FFFF00"/>
              </a:highlight>
            </a:rPr>
            <a:t>.</a:t>
          </a:r>
        </a:p>
      </dgm:t>
    </dgm:pt>
    <dgm:pt modelId="{14AF7EE1-BE88-41C6-A48D-3AE306365462}" type="parTrans" cxnId="{4FB5D903-12CA-47AE-A011-9B04415AFE39}">
      <dgm:prSet/>
      <dgm:spPr/>
      <dgm:t>
        <a:bodyPr/>
        <a:lstStyle/>
        <a:p>
          <a:endParaRPr lang="en-US"/>
        </a:p>
      </dgm:t>
    </dgm:pt>
    <dgm:pt modelId="{54BAD756-2650-4BD7-A606-085B7D3687D5}" type="sibTrans" cxnId="{4FB5D903-12CA-47AE-A011-9B04415AFE39}">
      <dgm:prSet/>
      <dgm:spPr/>
      <dgm:t>
        <a:bodyPr/>
        <a:lstStyle/>
        <a:p>
          <a:endParaRPr lang="en-US"/>
        </a:p>
      </dgm:t>
    </dgm:pt>
    <dgm:pt modelId="{4F867C04-7473-423A-946A-7A884949DFAD}" type="pres">
      <dgm:prSet presAssocID="{B87E3013-7182-4274-931F-7D95CCCCECCD}" presName="root" presStyleCnt="0">
        <dgm:presLayoutVars>
          <dgm:dir/>
          <dgm:resizeHandles val="exact"/>
        </dgm:presLayoutVars>
      </dgm:prSet>
      <dgm:spPr/>
    </dgm:pt>
    <dgm:pt modelId="{62F9837D-C096-4EA0-AFEE-FAE42CFC5811}" type="pres">
      <dgm:prSet presAssocID="{43F37DB4-DD9D-46C5-AEC1-933D2453A5AF}" presName="compNode" presStyleCnt="0"/>
      <dgm:spPr/>
    </dgm:pt>
    <dgm:pt modelId="{82CF603B-847A-42DC-9069-D315CC7D83CF}" type="pres">
      <dgm:prSet presAssocID="{43F37DB4-DD9D-46C5-AEC1-933D2453A5A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C78F1CC2-A10F-4230-914C-1621C365D285}" type="pres">
      <dgm:prSet presAssocID="{43F37DB4-DD9D-46C5-AEC1-933D2453A5AF}" presName="iconSpace" presStyleCnt="0"/>
      <dgm:spPr/>
    </dgm:pt>
    <dgm:pt modelId="{1D120185-DFB2-45D4-9ECA-A55973400320}" type="pres">
      <dgm:prSet presAssocID="{43F37DB4-DD9D-46C5-AEC1-933D2453A5AF}" presName="parTx" presStyleLbl="revTx" presStyleIdx="0" presStyleCnt="4">
        <dgm:presLayoutVars>
          <dgm:chMax val="0"/>
          <dgm:chPref val="0"/>
        </dgm:presLayoutVars>
      </dgm:prSet>
      <dgm:spPr/>
    </dgm:pt>
    <dgm:pt modelId="{A97C8D18-A618-4C2B-B349-FA70F92C656C}" type="pres">
      <dgm:prSet presAssocID="{43F37DB4-DD9D-46C5-AEC1-933D2453A5AF}" presName="txSpace" presStyleCnt="0"/>
      <dgm:spPr/>
    </dgm:pt>
    <dgm:pt modelId="{600062C5-5B9C-4414-913A-6F48BBB7F215}" type="pres">
      <dgm:prSet presAssocID="{43F37DB4-DD9D-46C5-AEC1-933D2453A5AF}" presName="desTx" presStyleLbl="revTx" presStyleIdx="1" presStyleCnt="4">
        <dgm:presLayoutVars/>
      </dgm:prSet>
      <dgm:spPr/>
    </dgm:pt>
    <dgm:pt modelId="{A2D8B2CC-D082-4D7C-8A5B-7629B4D80849}" type="pres">
      <dgm:prSet presAssocID="{65B958AB-BD4C-4C93-A869-DADCB7E7CD02}" presName="sibTrans" presStyleCnt="0"/>
      <dgm:spPr/>
    </dgm:pt>
    <dgm:pt modelId="{53B7F0A7-7D20-4F76-A1C2-A22865A9A04F}" type="pres">
      <dgm:prSet presAssocID="{772FC686-156A-48F6-A875-D2EAF4146F40}" presName="compNode" presStyleCnt="0"/>
      <dgm:spPr/>
    </dgm:pt>
    <dgm:pt modelId="{5CFC96C7-BFB7-409D-8AE0-9A49D19950B1}" type="pres">
      <dgm:prSet presAssocID="{772FC686-156A-48F6-A875-D2EAF4146F4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d Book"/>
        </a:ext>
      </dgm:extLst>
    </dgm:pt>
    <dgm:pt modelId="{9B52147E-3F04-4A2D-BC28-6B9DEC2C6F89}" type="pres">
      <dgm:prSet presAssocID="{772FC686-156A-48F6-A875-D2EAF4146F40}" presName="iconSpace" presStyleCnt="0"/>
      <dgm:spPr/>
    </dgm:pt>
    <dgm:pt modelId="{77A9DD13-0FEE-4BA1-9CB9-A6CC23519E44}" type="pres">
      <dgm:prSet presAssocID="{772FC686-156A-48F6-A875-D2EAF4146F40}" presName="parTx" presStyleLbl="revTx" presStyleIdx="2" presStyleCnt="4">
        <dgm:presLayoutVars>
          <dgm:chMax val="0"/>
          <dgm:chPref val="0"/>
        </dgm:presLayoutVars>
      </dgm:prSet>
      <dgm:spPr/>
    </dgm:pt>
    <dgm:pt modelId="{B7FE5897-7A1A-40C0-B535-592E8E010D4A}" type="pres">
      <dgm:prSet presAssocID="{772FC686-156A-48F6-A875-D2EAF4146F40}" presName="txSpace" presStyleCnt="0"/>
      <dgm:spPr/>
    </dgm:pt>
    <dgm:pt modelId="{4AFCF8F3-640F-4FA5-B24F-5A3D8DE2AA96}" type="pres">
      <dgm:prSet presAssocID="{772FC686-156A-48F6-A875-D2EAF4146F40}" presName="desTx" presStyleLbl="revTx" presStyleIdx="3" presStyleCnt="4">
        <dgm:presLayoutVars/>
      </dgm:prSet>
      <dgm:spPr/>
    </dgm:pt>
  </dgm:ptLst>
  <dgm:cxnLst>
    <dgm:cxn modelId="{A5A90402-4B10-4EB7-8119-EABBC7A9E704}" type="presOf" srcId="{AF88D92C-1F2C-4BEB-8A64-8D7378C2DF74}" destId="{4AFCF8F3-640F-4FA5-B24F-5A3D8DE2AA96}" srcOrd="0" destOrd="1" presId="urn:microsoft.com/office/officeart/2018/2/layout/IconLabelDescriptionList"/>
    <dgm:cxn modelId="{4FB5D903-12CA-47AE-A011-9B04415AFE39}" srcId="{772FC686-156A-48F6-A875-D2EAF4146F40}" destId="{AF88D92C-1F2C-4BEB-8A64-8D7378C2DF74}" srcOrd="1" destOrd="0" parTransId="{14AF7EE1-BE88-41C6-A48D-3AE306365462}" sibTransId="{54BAD756-2650-4BD7-A606-085B7D3687D5}"/>
    <dgm:cxn modelId="{66AAC00C-06C3-499E-96EA-09A29779CB10}" srcId="{B87E3013-7182-4274-931F-7D95CCCCECCD}" destId="{772FC686-156A-48F6-A875-D2EAF4146F40}" srcOrd="1" destOrd="0" parTransId="{0039D17E-A80F-4A90-BDAB-49002ED25553}" sibTransId="{36585354-4D7A-41C2-A66E-5731AA038A44}"/>
    <dgm:cxn modelId="{89C9B717-B4AD-44DA-9F97-BBA870E146AB}" type="presOf" srcId="{43F37DB4-DD9D-46C5-AEC1-933D2453A5AF}" destId="{1D120185-DFB2-45D4-9ECA-A55973400320}" srcOrd="0" destOrd="0" presId="urn:microsoft.com/office/officeart/2018/2/layout/IconLabelDescriptionList"/>
    <dgm:cxn modelId="{B4BE8D27-9202-4EA5-8E29-07D83E5BEF9D}" srcId="{B87E3013-7182-4274-931F-7D95CCCCECCD}" destId="{43F37DB4-DD9D-46C5-AEC1-933D2453A5AF}" srcOrd="0" destOrd="0" parTransId="{6969465B-1AE4-4112-840D-ED0E20BC4E5A}" sibTransId="{65B958AB-BD4C-4C93-A869-DADCB7E7CD02}"/>
    <dgm:cxn modelId="{B33F075C-DEE3-4975-9DFF-6DA1041C83B3}" type="presOf" srcId="{B406127E-8245-4333-AAC1-8BA3308FDDD0}" destId="{600062C5-5B9C-4414-913A-6F48BBB7F215}" srcOrd="0" destOrd="0" presId="urn:microsoft.com/office/officeart/2018/2/layout/IconLabelDescriptionList"/>
    <dgm:cxn modelId="{EE44AB65-3C6E-4431-B7FC-C1A08C5AB0B1}" type="presOf" srcId="{D27FD9F8-E92C-427B-8CC0-7501826AA964}" destId="{4AFCF8F3-640F-4FA5-B24F-5A3D8DE2AA96}" srcOrd="0" destOrd="0" presId="urn:microsoft.com/office/officeart/2018/2/layout/IconLabelDescriptionList"/>
    <dgm:cxn modelId="{9000C15A-47EE-4271-B2CF-513BCBFE0298}" type="presOf" srcId="{871BF60D-BE0F-4B47-945B-5FA97C4AA57D}" destId="{600062C5-5B9C-4414-913A-6F48BBB7F215}" srcOrd="0" destOrd="1" presId="urn:microsoft.com/office/officeart/2018/2/layout/IconLabelDescriptionList"/>
    <dgm:cxn modelId="{BCFF59C3-F201-4438-A663-19B78A54FB79}" srcId="{772FC686-156A-48F6-A875-D2EAF4146F40}" destId="{D27FD9F8-E92C-427B-8CC0-7501826AA964}" srcOrd="0" destOrd="0" parTransId="{8757105C-43AC-49F3-B7E9-BBA329031390}" sibTransId="{A86CED3A-5A06-491C-8BA0-E98B573F6EC3}"/>
    <dgm:cxn modelId="{3ACC5EC7-4E85-4705-A2E9-4ADCCD821597}" srcId="{43F37DB4-DD9D-46C5-AEC1-933D2453A5AF}" destId="{871BF60D-BE0F-4B47-945B-5FA97C4AA57D}" srcOrd="1" destOrd="0" parTransId="{4AFC4B35-CC31-4039-A7EE-21337CC27563}" sibTransId="{C13DB68B-4D10-4DC1-89DC-6999F2F87A5D}"/>
    <dgm:cxn modelId="{7185C0DC-7CD2-46D6-A90E-15ECF3D3B3E8}" type="presOf" srcId="{B87E3013-7182-4274-931F-7D95CCCCECCD}" destId="{4F867C04-7473-423A-946A-7A884949DFAD}" srcOrd="0" destOrd="0" presId="urn:microsoft.com/office/officeart/2018/2/layout/IconLabelDescriptionList"/>
    <dgm:cxn modelId="{BBAA94E4-98EF-4256-8760-89DE880BB480}" srcId="{43F37DB4-DD9D-46C5-AEC1-933D2453A5AF}" destId="{B406127E-8245-4333-AAC1-8BA3308FDDD0}" srcOrd="0" destOrd="0" parTransId="{20A29A08-951E-4338-ABB1-60DA5DEF59C7}" sibTransId="{4FB8335B-81DA-40FC-AAC6-EA4214AE5304}"/>
    <dgm:cxn modelId="{898B67F2-BE51-450C-BC96-4FC0589A7BDE}" type="presOf" srcId="{772FC686-156A-48F6-A875-D2EAF4146F40}" destId="{77A9DD13-0FEE-4BA1-9CB9-A6CC23519E44}" srcOrd="0" destOrd="0" presId="urn:microsoft.com/office/officeart/2018/2/layout/IconLabelDescriptionList"/>
    <dgm:cxn modelId="{B6AC769F-98AF-4E56-BAC6-8FC5197EF2A7}" type="presParOf" srcId="{4F867C04-7473-423A-946A-7A884949DFAD}" destId="{62F9837D-C096-4EA0-AFEE-FAE42CFC5811}" srcOrd="0" destOrd="0" presId="urn:microsoft.com/office/officeart/2018/2/layout/IconLabelDescriptionList"/>
    <dgm:cxn modelId="{1C52BB34-C273-42C9-BD43-22AEBA9DD0CF}" type="presParOf" srcId="{62F9837D-C096-4EA0-AFEE-FAE42CFC5811}" destId="{82CF603B-847A-42DC-9069-D315CC7D83CF}" srcOrd="0" destOrd="0" presId="urn:microsoft.com/office/officeart/2018/2/layout/IconLabelDescriptionList"/>
    <dgm:cxn modelId="{503CB4E8-92EA-4AE7-BF6D-FC7CE988D43B}" type="presParOf" srcId="{62F9837D-C096-4EA0-AFEE-FAE42CFC5811}" destId="{C78F1CC2-A10F-4230-914C-1621C365D285}" srcOrd="1" destOrd="0" presId="urn:microsoft.com/office/officeart/2018/2/layout/IconLabelDescriptionList"/>
    <dgm:cxn modelId="{7942152E-9384-4B30-A1E7-B3EB497F62AE}" type="presParOf" srcId="{62F9837D-C096-4EA0-AFEE-FAE42CFC5811}" destId="{1D120185-DFB2-45D4-9ECA-A55973400320}" srcOrd="2" destOrd="0" presId="urn:microsoft.com/office/officeart/2018/2/layout/IconLabelDescriptionList"/>
    <dgm:cxn modelId="{84963312-75A4-4F84-80FD-D298F98445D6}" type="presParOf" srcId="{62F9837D-C096-4EA0-AFEE-FAE42CFC5811}" destId="{A97C8D18-A618-4C2B-B349-FA70F92C656C}" srcOrd="3" destOrd="0" presId="urn:microsoft.com/office/officeart/2018/2/layout/IconLabelDescriptionList"/>
    <dgm:cxn modelId="{CC744A39-F633-4403-98A5-AC3A0B59D4C6}" type="presParOf" srcId="{62F9837D-C096-4EA0-AFEE-FAE42CFC5811}" destId="{600062C5-5B9C-4414-913A-6F48BBB7F215}" srcOrd="4" destOrd="0" presId="urn:microsoft.com/office/officeart/2018/2/layout/IconLabelDescriptionList"/>
    <dgm:cxn modelId="{1A157690-53EE-48AD-8CAD-468D4E3E5121}" type="presParOf" srcId="{4F867C04-7473-423A-946A-7A884949DFAD}" destId="{A2D8B2CC-D082-4D7C-8A5B-7629B4D80849}" srcOrd="1" destOrd="0" presId="urn:microsoft.com/office/officeart/2018/2/layout/IconLabelDescriptionList"/>
    <dgm:cxn modelId="{F6017069-518C-4625-9460-EF3B38F746FD}" type="presParOf" srcId="{4F867C04-7473-423A-946A-7A884949DFAD}" destId="{53B7F0A7-7D20-4F76-A1C2-A22865A9A04F}" srcOrd="2" destOrd="0" presId="urn:microsoft.com/office/officeart/2018/2/layout/IconLabelDescriptionList"/>
    <dgm:cxn modelId="{F7E1AAE4-0F05-4971-B558-7070BBD512D7}" type="presParOf" srcId="{53B7F0A7-7D20-4F76-A1C2-A22865A9A04F}" destId="{5CFC96C7-BFB7-409D-8AE0-9A49D19950B1}" srcOrd="0" destOrd="0" presId="urn:microsoft.com/office/officeart/2018/2/layout/IconLabelDescriptionList"/>
    <dgm:cxn modelId="{F14FC3D2-3095-4FA6-9808-D52E6852E50E}" type="presParOf" srcId="{53B7F0A7-7D20-4F76-A1C2-A22865A9A04F}" destId="{9B52147E-3F04-4A2D-BC28-6B9DEC2C6F89}" srcOrd="1" destOrd="0" presId="urn:microsoft.com/office/officeart/2018/2/layout/IconLabelDescriptionList"/>
    <dgm:cxn modelId="{C7724088-B1CE-48C3-8AF9-0559394F8012}" type="presParOf" srcId="{53B7F0A7-7D20-4F76-A1C2-A22865A9A04F}" destId="{77A9DD13-0FEE-4BA1-9CB9-A6CC23519E44}" srcOrd="2" destOrd="0" presId="urn:microsoft.com/office/officeart/2018/2/layout/IconLabelDescriptionList"/>
    <dgm:cxn modelId="{585997D5-3AEF-4ADE-B2DE-B82D0B9C1EEB}" type="presParOf" srcId="{53B7F0A7-7D20-4F76-A1C2-A22865A9A04F}" destId="{B7FE5897-7A1A-40C0-B535-592E8E010D4A}" srcOrd="3" destOrd="0" presId="urn:microsoft.com/office/officeart/2018/2/layout/IconLabelDescriptionList"/>
    <dgm:cxn modelId="{1DE1ED64-FCD9-4ED0-9EB9-136AA14ACBFC}" type="presParOf" srcId="{53B7F0A7-7D20-4F76-A1C2-A22865A9A04F}" destId="{4AFCF8F3-640F-4FA5-B24F-5A3D8DE2AA96}" srcOrd="4" destOrd="0" presId="urn:microsoft.com/office/officeart/2018/2/layout/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493344-ED5C-4E84-B047-230482819770}"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25A40D12-242E-4A25-B07D-114E62C98B01}">
      <dgm:prSet/>
      <dgm:spPr/>
      <dgm:t>
        <a:bodyPr/>
        <a:lstStyle/>
        <a:p>
          <a:pPr>
            <a:lnSpc>
              <a:spcPct val="100000"/>
            </a:lnSpc>
          </a:pPr>
          <a:r>
            <a:rPr lang="en-US" dirty="0"/>
            <a:t>The student portal will be open for students to enter course requests from March 8, 2021 until March 15, 2021. </a:t>
          </a:r>
        </a:p>
      </dgm:t>
    </dgm:pt>
    <dgm:pt modelId="{3D06CE19-B57E-4E73-8E0E-9ADAEB1A8DCA}" type="parTrans" cxnId="{6C77316C-8DDD-4DA1-A929-310D2DC9CBE3}">
      <dgm:prSet/>
      <dgm:spPr/>
      <dgm:t>
        <a:bodyPr/>
        <a:lstStyle/>
        <a:p>
          <a:endParaRPr lang="en-US"/>
        </a:p>
      </dgm:t>
    </dgm:pt>
    <dgm:pt modelId="{AAC7D875-F652-42A9-ADC6-E044EB751688}" type="sibTrans" cxnId="{6C77316C-8DDD-4DA1-A929-310D2DC9CBE3}">
      <dgm:prSet/>
      <dgm:spPr/>
      <dgm:t>
        <a:bodyPr/>
        <a:lstStyle/>
        <a:p>
          <a:endParaRPr lang="en-US"/>
        </a:p>
      </dgm:t>
    </dgm:pt>
    <dgm:pt modelId="{D6F3735F-922D-4865-AF01-4D38FB08DC26}">
      <dgm:prSet/>
      <dgm:spPr/>
      <dgm:t>
        <a:bodyPr/>
        <a:lstStyle/>
        <a:p>
          <a:pPr>
            <a:lnSpc>
              <a:spcPct val="100000"/>
            </a:lnSpc>
          </a:pPr>
          <a:r>
            <a:rPr lang="en-US"/>
            <a:t>All forms and applications (if applicable) must be completed, with signatures, or you may not be able to register during your scheduled time.  </a:t>
          </a:r>
        </a:p>
      </dgm:t>
    </dgm:pt>
    <dgm:pt modelId="{57BCF982-4F70-4DA3-8EE1-A735FEB0F1BE}" type="parTrans" cxnId="{E5F469F0-3C3D-43A6-9354-A1A0823E207A}">
      <dgm:prSet/>
      <dgm:spPr/>
      <dgm:t>
        <a:bodyPr/>
        <a:lstStyle/>
        <a:p>
          <a:endParaRPr lang="en-US"/>
        </a:p>
      </dgm:t>
    </dgm:pt>
    <dgm:pt modelId="{DCD6545D-1A34-4C92-9462-487EEB9D9E45}" type="sibTrans" cxnId="{E5F469F0-3C3D-43A6-9354-A1A0823E207A}">
      <dgm:prSet/>
      <dgm:spPr/>
      <dgm:t>
        <a:bodyPr/>
        <a:lstStyle/>
        <a:p>
          <a:endParaRPr lang="en-US"/>
        </a:p>
      </dgm:t>
    </dgm:pt>
    <dgm:pt modelId="{F00189F1-F5BB-4CCE-A8A5-C5B58E2A47C5}" type="pres">
      <dgm:prSet presAssocID="{A3493344-ED5C-4E84-B047-230482819770}" presName="Name0" presStyleCnt="0">
        <dgm:presLayoutVars>
          <dgm:dir/>
          <dgm:resizeHandles val="exact"/>
        </dgm:presLayoutVars>
      </dgm:prSet>
      <dgm:spPr/>
    </dgm:pt>
    <dgm:pt modelId="{C21582CC-EBC3-4436-9D2A-30DDB2A29535}" type="pres">
      <dgm:prSet presAssocID="{25A40D12-242E-4A25-B07D-114E62C98B01}" presName="node" presStyleLbl="node1" presStyleIdx="0" presStyleCnt="2">
        <dgm:presLayoutVars>
          <dgm:bulletEnabled val="1"/>
        </dgm:presLayoutVars>
      </dgm:prSet>
      <dgm:spPr/>
    </dgm:pt>
    <dgm:pt modelId="{9B837E65-2F0C-4883-A535-55C8D2FA1BF0}" type="pres">
      <dgm:prSet presAssocID="{AAC7D875-F652-42A9-ADC6-E044EB751688}" presName="sibTrans" presStyleLbl="sibTrans1D1" presStyleIdx="0" presStyleCnt="1"/>
      <dgm:spPr/>
    </dgm:pt>
    <dgm:pt modelId="{055D6F69-46F5-48D3-908C-9D583A10E323}" type="pres">
      <dgm:prSet presAssocID="{AAC7D875-F652-42A9-ADC6-E044EB751688}" presName="connectorText" presStyleLbl="sibTrans1D1" presStyleIdx="0" presStyleCnt="1"/>
      <dgm:spPr/>
    </dgm:pt>
    <dgm:pt modelId="{CD023A99-3A0D-49F2-9419-6370900EEEA9}" type="pres">
      <dgm:prSet presAssocID="{D6F3735F-922D-4865-AF01-4D38FB08DC26}" presName="node" presStyleLbl="node1" presStyleIdx="1" presStyleCnt="2">
        <dgm:presLayoutVars>
          <dgm:bulletEnabled val="1"/>
        </dgm:presLayoutVars>
      </dgm:prSet>
      <dgm:spPr/>
    </dgm:pt>
  </dgm:ptLst>
  <dgm:cxnLst>
    <dgm:cxn modelId="{2332266C-CFB8-41F2-9DE3-6DF3FEE31B2F}" type="presOf" srcId="{A3493344-ED5C-4E84-B047-230482819770}" destId="{F00189F1-F5BB-4CCE-A8A5-C5B58E2A47C5}" srcOrd="0" destOrd="0" presId="urn:microsoft.com/office/officeart/2016/7/layout/RepeatingBendingProcessNew"/>
    <dgm:cxn modelId="{6C77316C-8DDD-4DA1-A929-310D2DC9CBE3}" srcId="{A3493344-ED5C-4E84-B047-230482819770}" destId="{25A40D12-242E-4A25-B07D-114E62C98B01}" srcOrd="0" destOrd="0" parTransId="{3D06CE19-B57E-4E73-8E0E-9ADAEB1A8DCA}" sibTransId="{AAC7D875-F652-42A9-ADC6-E044EB751688}"/>
    <dgm:cxn modelId="{89518897-A69B-4C32-9682-4171D9A820DC}" type="presOf" srcId="{D6F3735F-922D-4865-AF01-4D38FB08DC26}" destId="{CD023A99-3A0D-49F2-9419-6370900EEEA9}" srcOrd="0" destOrd="0" presId="urn:microsoft.com/office/officeart/2016/7/layout/RepeatingBendingProcessNew"/>
    <dgm:cxn modelId="{787A60C3-7390-4612-9C9C-92291AF273CD}" type="presOf" srcId="{25A40D12-242E-4A25-B07D-114E62C98B01}" destId="{C21582CC-EBC3-4436-9D2A-30DDB2A29535}" srcOrd="0" destOrd="0" presId="urn:microsoft.com/office/officeart/2016/7/layout/RepeatingBendingProcessNew"/>
    <dgm:cxn modelId="{06149CC4-8642-46DA-A7C1-3005CEE27234}" type="presOf" srcId="{AAC7D875-F652-42A9-ADC6-E044EB751688}" destId="{055D6F69-46F5-48D3-908C-9D583A10E323}" srcOrd="1" destOrd="0" presId="urn:microsoft.com/office/officeart/2016/7/layout/RepeatingBendingProcessNew"/>
    <dgm:cxn modelId="{D451CED7-1AFE-40F1-A374-5E7D76A1E93D}" type="presOf" srcId="{AAC7D875-F652-42A9-ADC6-E044EB751688}" destId="{9B837E65-2F0C-4883-A535-55C8D2FA1BF0}" srcOrd="0" destOrd="0" presId="urn:microsoft.com/office/officeart/2016/7/layout/RepeatingBendingProcessNew"/>
    <dgm:cxn modelId="{E5F469F0-3C3D-43A6-9354-A1A0823E207A}" srcId="{A3493344-ED5C-4E84-B047-230482819770}" destId="{D6F3735F-922D-4865-AF01-4D38FB08DC26}" srcOrd="1" destOrd="0" parTransId="{57BCF982-4F70-4DA3-8EE1-A735FEB0F1BE}" sibTransId="{DCD6545D-1A34-4C92-9462-487EEB9D9E45}"/>
    <dgm:cxn modelId="{55C0A7F0-0637-4005-A9AF-EAEDE64B6578}" type="presParOf" srcId="{F00189F1-F5BB-4CCE-A8A5-C5B58E2A47C5}" destId="{C21582CC-EBC3-4436-9D2A-30DDB2A29535}" srcOrd="0" destOrd="0" presId="urn:microsoft.com/office/officeart/2016/7/layout/RepeatingBendingProcessNew"/>
    <dgm:cxn modelId="{4DC3130D-4D4B-4DBF-9DD2-36370B14343F}" type="presParOf" srcId="{F00189F1-F5BB-4CCE-A8A5-C5B58E2A47C5}" destId="{9B837E65-2F0C-4883-A535-55C8D2FA1BF0}" srcOrd="1" destOrd="0" presId="urn:microsoft.com/office/officeart/2016/7/layout/RepeatingBendingProcessNew"/>
    <dgm:cxn modelId="{5C08BE3C-57AB-4836-A08C-B8F9BCD5960A}" type="presParOf" srcId="{9B837E65-2F0C-4883-A535-55C8D2FA1BF0}" destId="{055D6F69-46F5-48D3-908C-9D583A10E323}" srcOrd="0" destOrd="0" presId="urn:microsoft.com/office/officeart/2016/7/layout/RepeatingBendingProcessNew"/>
    <dgm:cxn modelId="{E5467EB9-4501-4F62-B2D5-9F5A8FB67023}" type="presParOf" srcId="{F00189F1-F5BB-4CCE-A8A5-C5B58E2A47C5}" destId="{CD023A99-3A0D-49F2-9419-6370900EEEA9}" srcOrd="2"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031F7-21B9-45D3-8216-4168EA0E3277}">
      <dsp:nvSpPr>
        <dsp:cNvPr id="0" name=""/>
        <dsp:cNvSpPr/>
      </dsp:nvSpPr>
      <dsp:spPr>
        <a:xfrm>
          <a:off x="2145" y="884075"/>
          <a:ext cx="1293706" cy="388112"/>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2232" tIns="102232" rIns="102232" bIns="102232" numCol="1" spcCol="1270" anchor="ctr" anchorCtr="0">
          <a:noAutofit/>
        </a:bodyPr>
        <a:lstStyle/>
        <a:p>
          <a:pPr marL="0" lvl="0" indent="0" algn="ctr" defTabSz="622300">
            <a:lnSpc>
              <a:spcPct val="90000"/>
            </a:lnSpc>
            <a:spcBef>
              <a:spcPct val="0"/>
            </a:spcBef>
            <a:spcAft>
              <a:spcPct val="35000"/>
            </a:spcAft>
            <a:buNone/>
          </a:pPr>
          <a:r>
            <a:rPr lang="en-US" sz="1400" kern="1200"/>
            <a:t>Use</a:t>
          </a:r>
        </a:p>
      </dsp:txBody>
      <dsp:txXfrm>
        <a:off x="2145" y="884075"/>
        <a:ext cx="1293706" cy="388112"/>
      </dsp:txXfrm>
    </dsp:sp>
    <dsp:sp modelId="{CBD20AFD-D292-4913-AB81-3D14E6414AD3}">
      <dsp:nvSpPr>
        <dsp:cNvPr id="0" name=""/>
        <dsp:cNvSpPr/>
      </dsp:nvSpPr>
      <dsp:spPr>
        <a:xfrm>
          <a:off x="2145" y="1272187"/>
          <a:ext cx="1293706" cy="2264115"/>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789" tIns="127789" rIns="127789" bIns="127789" numCol="1" spcCol="1270" anchor="t" anchorCtr="0">
          <a:noAutofit/>
        </a:bodyPr>
        <a:lstStyle/>
        <a:p>
          <a:pPr marL="0" lvl="0" indent="0" algn="l" defTabSz="488950">
            <a:lnSpc>
              <a:spcPct val="90000"/>
            </a:lnSpc>
            <a:spcBef>
              <a:spcPct val="0"/>
            </a:spcBef>
            <a:spcAft>
              <a:spcPct val="35000"/>
            </a:spcAft>
            <a:buNone/>
          </a:pPr>
          <a:r>
            <a:rPr lang="en-US" sz="1100" kern="1200" dirty="0"/>
            <a:t>Use your graduation audit form to check off graduation requirements you have already completed. </a:t>
          </a:r>
        </a:p>
      </dsp:txBody>
      <dsp:txXfrm>
        <a:off x="2145" y="1272187"/>
        <a:ext cx="1293706" cy="2264115"/>
      </dsp:txXfrm>
    </dsp:sp>
    <dsp:sp modelId="{92F3DE8D-E820-4261-B556-16AC5500A5D8}">
      <dsp:nvSpPr>
        <dsp:cNvPr id="0" name=""/>
        <dsp:cNvSpPr/>
      </dsp:nvSpPr>
      <dsp:spPr>
        <a:xfrm>
          <a:off x="1403852" y="884075"/>
          <a:ext cx="1293706" cy="388112"/>
        </a:xfrm>
        <a:prstGeom prst="rect">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2232" tIns="102232" rIns="102232" bIns="102232" numCol="1" spcCol="1270" anchor="ctr" anchorCtr="0">
          <a:noAutofit/>
        </a:bodyPr>
        <a:lstStyle/>
        <a:p>
          <a:pPr marL="0" lvl="0" indent="0" algn="ctr" defTabSz="622300">
            <a:lnSpc>
              <a:spcPct val="90000"/>
            </a:lnSpc>
            <a:spcBef>
              <a:spcPct val="0"/>
            </a:spcBef>
            <a:spcAft>
              <a:spcPct val="35000"/>
            </a:spcAft>
            <a:buNone/>
          </a:pPr>
          <a:r>
            <a:rPr lang="en-US" sz="1400" kern="1200"/>
            <a:t>Log</a:t>
          </a:r>
        </a:p>
      </dsp:txBody>
      <dsp:txXfrm>
        <a:off x="1403852" y="884075"/>
        <a:ext cx="1293706" cy="388112"/>
      </dsp:txXfrm>
    </dsp:sp>
    <dsp:sp modelId="{EDA6582F-5C25-433E-848C-FB0C0AE811D4}">
      <dsp:nvSpPr>
        <dsp:cNvPr id="0" name=""/>
        <dsp:cNvSpPr/>
      </dsp:nvSpPr>
      <dsp:spPr>
        <a:xfrm>
          <a:off x="1403852" y="1272187"/>
          <a:ext cx="1293706" cy="2264115"/>
        </a:xfrm>
        <a:prstGeom prst="rect">
          <a:avLst/>
        </a:prstGeom>
        <a:solidFill>
          <a:schemeClr val="accent2">
            <a:tint val="40000"/>
            <a:alpha val="90000"/>
            <a:hueOff val="-920933"/>
            <a:satOff val="6135"/>
            <a:lumOff val="561"/>
            <a:alphaOff val="0"/>
          </a:schemeClr>
        </a:solidFill>
        <a:ln w="15875"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789" tIns="127789" rIns="127789" bIns="127789" numCol="1" spcCol="1270" anchor="t" anchorCtr="0">
          <a:noAutofit/>
        </a:bodyPr>
        <a:lstStyle/>
        <a:p>
          <a:pPr marL="0" lvl="0" indent="0" algn="l" defTabSz="488950">
            <a:lnSpc>
              <a:spcPct val="90000"/>
            </a:lnSpc>
            <a:spcBef>
              <a:spcPct val="0"/>
            </a:spcBef>
            <a:spcAft>
              <a:spcPct val="35000"/>
            </a:spcAft>
            <a:buNone/>
          </a:pPr>
          <a:r>
            <a:rPr lang="en-US" sz="1100" kern="1200" dirty="0"/>
            <a:t>You can log into your student portal to view your course history in order to complete this task.   </a:t>
          </a:r>
        </a:p>
      </dsp:txBody>
      <dsp:txXfrm>
        <a:off x="1403852" y="1272187"/>
        <a:ext cx="1293706" cy="2264115"/>
      </dsp:txXfrm>
    </dsp:sp>
    <dsp:sp modelId="{1571E413-F2F5-4206-8BFF-47939F91EE71}">
      <dsp:nvSpPr>
        <dsp:cNvPr id="0" name=""/>
        <dsp:cNvSpPr/>
      </dsp:nvSpPr>
      <dsp:spPr>
        <a:xfrm>
          <a:off x="2805558" y="884075"/>
          <a:ext cx="1293706" cy="388112"/>
        </a:xfrm>
        <a:prstGeom prst="rect">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2232" tIns="102232" rIns="102232" bIns="102232" numCol="1" spcCol="1270" anchor="ctr" anchorCtr="0">
          <a:noAutofit/>
        </a:bodyPr>
        <a:lstStyle/>
        <a:p>
          <a:pPr marL="0" lvl="0" indent="0" algn="ctr" defTabSz="622300">
            <a:lnSpc>
              <a:spcPct val="90000"/>
            </a:lnSpc>
            <a:spcBef>
              <a:spcPct val="0"/>
            </a:spcBef>
            <a:spcAft>
              <a:spcPct val="35000"/>
            </a:spcAft>
            <a:buNone/>
          </a:pPr>
          <a:r>
            <a:rPr lang="en-US" sz="1400" kern="1200"/>
            <a:t>See</a:t>
          </a:r>
        </a:p>
      </dsp:txBody>
      <dsp:txXfrm>
        <a:off x="2805558" y="884075"/>
        <a:ext cx="1293706" cy="388112"/>
      </dsp:txXfrm>
    </dsp:sp>
    <dsp:sp modelId="{86ACE95B-9121-49D4-AFB2-CD5C1E545616}">
      <dsp:nvSpPr>
        <dsp:cNvPr id="0" name=""/>
        <dsp:cNvSpPr/>
      </dsp:nvSpPr>
      <dsp:spPr>
        <a:xfrm>
          <a:off x="2805558" y="1272187"/>
          <a:ext cx="1293706" cy="2264115"/>
        </a:xfrm>
        <a:prstGeom prst="rect">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789" tIns="127789" rIns="127789" bIns="127789" numCol="1" spcCol="1270" anchor="t" anchorCtr="0">
          <a:noAutofit/>
        </a:bodyPr>
        <a:lstStyle/>
        <a:p>
          <a:pPr marL="0" lvl="0" indent="0" algn="l" defTabSz="488950">
            <a:lnSpc>
              <a:spcPct val="90000"/>
            </a:lnSpc>
            <a:spcBef>
              <a:spcPct val="0"/>
            </a:spcBef>
            <a:spcAft>
              <a:spcPct val="35000"/>
            </a:spcAft>
            <a:buNone/>
          </a:pPr>
          <a:r>
            <a:rPr lang="en-US" sz="1100" kern="1200" dirty="0"/>
            <a:t>If you believe you may be missing credits for graduation, see your counselor to develop a plan to make up credits. </a:t>
          </a:r>
        </a:p>
      </dsp:txBody>
      <dsp:txXfrm>
        <a:off x="2805558" y="1272187"/>
        <a:ext cx="1293706" cy="2264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81CD4-3EF5-4671-ABE9-E769A509B887}">
      <dsp:nvSpPr>
        <dsp:cNvPr id="0" name=""/>
        <dsp:cNvSpPr/>
      </dsp:nvSpPr>
      <dsp:spPr>
        <a:xfrm>
          <a:off x="0" y="3372276"/>
          <a:ext cx="7290197" cy="110685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a:t>All required signatures</a:t>
          </a:r>
          <a:r>
            <a:rPr lang="en-US" sz="1900" kern="1200"/>
            <a:t>, needed applications, and/or essays must be obtained and completed in order to schedule. (For example: Yearbook, Careers in Education, and Student Leadership applications)</a:t>
          </a:r>
        </a:p>
      </dsp:txBody>
      <dsp:txXfrm>
        <a:off x="0" y="3372276"/>
        <a:ext cx="7290197" cy="1106856"/>
      </dsp:txXfrm>
    </dsp:sp>
    <dsp:sp modelId="{9C7CC4E7-51DA-43D9-8026-021B4B646A79}">
      <dsp:nvSpPr>
        <dsp:cNvPr id="0" name=""/>
        <dsp:cNvSpPr/>
      </dsp:nvSpPr>
      <dsp:spPr>
        <a:xfrm rot="10800000">
          <a:off x="0" y="1600191"/>
          <a:ext cx="7290197" cy="1702345"/>
        </a:xfrm>
        <a:prstGeom prst="upArrowCallou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Your JotForm must total six (6) credits, </a:t>
          </a:r>
          <a:r>
            <a:rPr lang="en-US" sz="1900" u="sng" kern="1200" dirty="0"/>
            <a:t>plus</a:t>
          </a:r>
          <a:r>
            <a:rPr lang="en-US" sz="1900" kern="1200" dirty="0"/>
            <a:t> two credits of alternates. We need to use alternates on occasion, so make sure you put classes you would like to take, if necessary. </a:t>
          </a:r>
        </a:p>
      </dsp:txBody>
      <dsp:txXfrm rot="10800000">
        <a:off x="0" y="1600191"/>
        <a:ext cx="7290197" cy="1106133"/>
      </dsp:txXfrm>
    </dsp:sp>
    <dsp:sp modelId="{F7EF9D0C-FFEC-4612-90E1-69C069A15603}">
      <dsp:nvSpPr>
        <dsp:cNvPr id="0" name=""/>
        <dsp:cNvSpPr/>
      </dsp:nvSpPr>
      <dsp:spPr>
        <a:xfrm rot="10800000">
          <a:off x="0" y="791"/>
          <a:ext cx="7290197" cy="1702345"/>
        </a:xfrm>
        <a:prstGeom prst="upArrowCallou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Your </a:t>
          </a:r>
          <a:r>
            <a:rPr lang="en-US" sz="1900" i="1" kern="1200" dirty="0"/>
            <a:t>JotForm </a:t>
          </a:r>
          <a:r>
            <a:rPr lang="en-US" sz="1900" kern="1200" dirty="0"/>
            <a:t>must be completed accurately.</a:t>
          </a:r>
        </a:p>
      </dsp:txBody>
      <dsp:txXfrm rot="10800000">
        <a:off x="0" y="791"/>
        <a:ext cx="7290197" cy="1106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44E4E-477B-4FCA-92EA-802212DE2769}">
      <dsp:nvSpPr>
        <dsp:cNvPr id="0" name=""/>
        <dsp:cNvSpPr/>
      </dsp:nvSpPr>
      <dsp:spPr>
        <a:xfrm>
          <a:off x="0" y="187127"/>
          <a:ext cx="5296227" cy="266650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Do not submit your JotForm until you have had all of your questions answered by your counselor. </a:t>
          </a:r>
        </a:p>
      </dsp:txBody>
      <dsp:txXfrm>
        <a:off x="130168" y="317295"/>
        <a:ext cx="5035891" cy="2406167"/>
      </dsp:txXfrm>
    </dsp:sp>
    <dsp:sp modelId="{D075550F-8AEA-41F6-9EB3-6FC7024C8B6E}">
      <dsp:nvSpPr>
        <dsp:cNvPr id="0" name=""/>
        <dsp:cNvSpPr/>
      </dsp:nvSpPr>
      <dsp:spPr>
        <a:xfrm>
          <a:off x="0" y="2917994"/>
          <a:ext cx="5296227" cy="2666503"/>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You will only be able to submit your form once, so it is important to make sure it is accurate. All JotForms are due on </a:t>
          </a:r>
          <a:r>
            <a:rPr lang="en-US" sz="3400" b="1" kern="1200" dirty="0"/>
            <a:t>March 1, 2021. </a:t>
          </a:r>
        </a:p>
      </dsp:txBody>
      <dsp:txXfrm>
        <a:off x="130168" y="3048162"/>
        <a:ext cx="5035891" cy="24061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845C1-55AC-47F2-B148-28CFDEDF5D39}">
      <dsp:nvSpPr>
        <dsp:cNvPr id="0" name=""/>
        <dsp:cNvSpPr/>
      </dsp:nvSpPr>
      <dsp:spPr>
        <a:xfrm>
          <a:off x="1146186" y="368141"/>
          <a:ext cx="646259" cy="6462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13E9C6-8622-4680-98C1-0793522E3138}">
      <dsp:nvSpPr>
        <dsp:cNvPr id="0" name=""/>
        <dsp:cNvSpPr/>
      </dsp:nvSpPr>
      <dsp:spPr>
        <a:xfrm>
          <a:off x="751249" y="1255542"/>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kern="1200" dirty="0"/>
            <a:t>If you have interest in playing a sport in college:</a:t>
          </a:r>
          <a:endParaRPr lang="en-US" sz="1100" kern="1200" dirty="0"/>
        </a:p>
      </dsp:txBody>
      <dsp:txXfrm>
        <a:off x="751249" y="1255542"/>
        <a:ext cx="1436132" cy="574453"/>
      </dsp:txXfrm>
    </dsp:sp>
    <dsp:sp modelId="{91966EB3-FD52-4388-9E13-69C1E3343826}">
      <dsp:nvSpPr>
        <dsp:cNvPr id="0" name=""/>
        <dsp:cNvSpPr/>
      </dsp:nvSpPr>
      <dsp:spPr>
        <a:xfrm>
          <a:off x="2833642" y="368141"/>
          <a:ext cx="646259" cy="6462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7BF25C-A655-4636-B8C9-F46BE6232D0B}">
      <dsp:nvSpPr>
        <dsp:cNvPr id="0" name=""/>
        <dsp:cNvSpPr/>
      </dsp:nvSpPr>
      <dsp:spPr>
        <a:xfrm>
          <a:off x="2438705" y="1255542"/>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Talk to your counselor and your coach as early as 10</a:t>
          </a:r>
          <a:r>
            <a:rPr lang="en-US" sz="1100" kern="1200" baseline="30000" dirty="0"/>
            <a:t>th</a:t>
          </a:r>
          <a:r>
            <a:rPr lang="en-US" sz="1100" kern="1200" dirty="0"/>
            <a:t> grade, but no later than the end of junior year.</a:t>
          </a:r>
        </a:p>
      </dsp:txBody>
      <dsp:txXfrm>
        <a:off x="2438705" y="1255542"/>
        <a:ext cx="1436132" cy="574453"/>
      </dsp:txXfrm>
    </dsp:sp>
    <dsp:sp modelId="{A6E5DE0E-2361-47D4-8C8C-F4F7BB3FE5AF}">
      <dsp:nvSpPr>
        <dsp:cNvPr id="0" name=""/>
        <dsp:cNvSpPr/>
      </dsp:nvSpPr>
      <dsp:spPr>
        <a:xfrm>
          <a:off x="4521098" y="368141"/>
          <a:ext cx="646259" cy="6462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157F76-ED48-49E6-93C1-1EEF29D77F2A}">
      <dsp:nvSpPr>
        <dsp:cNvPr id="0" name=""/>
        <dsp:cNvSpPr/>
      </dsp:nvSpPr>
      <dsp:spPr>
        <a:xfrm>
          <a:off x="4126161" y="1255542"/>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The list of NCAA-approved courses and Division I and II eligibility worksheets are under the Counseling tab on Dakota’s website.  </a:t>
          </a:r>
        </a:p>
      </dsp:txBody>
      <dsp:txXfrm>
        <a:off x="4126161" y="1255542"/>
        <a:ext cx="1436132" cy="574453"/>
      </dsp:txXfrm>
    </dsp:sp>
    <dsp:sp modelId="{9E2C9420-A40C-4F4A-8F80-263817D69F4E}">
      <dsp:nvSpPr>
        <dsp:cNvPr id="0" name=""/>
        <dsp:cNvSpPr/>
      </dsp:nvSpPr>
      <dsp:spPr>
        <a:xfrm>
          <a:off x="6208554" y="368141"/>
          <a:ext cx="646259" cy="6462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E08343-84D4-4AB8-A436-7EA0E43F9FEF}">
      <dsp:nvSpPr>
        <dsp:cNvPr id="0" name=""/>
        <dsp:cNvSpPr/>
      </dsp:nvSpPr>
      <dsp:spPr>
        <a:xfrm>
          <a:off x="5813617" y="1255542"/>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Keep track of NCAA requirements and verify that your course selections meet those requirements.</a:t>
          </a:r>
        </a:p>
      </dsp:txBody>
      <dsp:txXfrm>
        <a:off x="5813617" y="1255542"/>
        <a:ext cx="1436132" cy="574453"/>
      </dsp:txXfrm>
    </dsp:sp>
    <dsp:sp modelId="{11934AB5-0F86-419B-AA4B-CB68CCE2B17A}">
      <dsp:nvSpPr>
        <dsp:cNvPr id="0" name=""/>
        <dsp:cNvSpPr/>
      </dsp:nvSpPr>
      <dsp:spPr>
        <a:xfrm>
          <a:off x="1989914" y="2189028"/>
          <a:ext cx="646259" cy="6462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01E439-C16F-4B30-A75B-63C2DDBEB838}">
      <dsp:nvSpPr>
        <dsp:cNvPr id="0" name=""/>
        <dsp:cNvSpPr/>
      </dsp:nvSpPr>
      <dsp:spPr>
        <a:xfrm>
          <a:off x="1594977" y="3076429"/>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kern="1200"/>
            <a:t>Note:</a:t>
          </a:r>
          <a:endParaRPr lang="en-US" sz="1100" kern="1200"/>
        </a:p>
      </dsp:txBody>
      <dsp:txXfrm>
        <a:off x="1594977" y="3076429"/>
        <a:ext cx="1436132" cy="574453"/>
      </dsp:txXfrm>
    </dsp:sp>
    <dsp:sp modelId="{8E3B3BDC-4E60-4531-8F75-79C1A9BFCE41}">
      <dsp:nvSpPr>
        <dsp:cNvPr id="0" name=""/>
        <dsp:cNvSpPr/>
      </dsp:nvSpPr>
      <dsp:spPr>
        <a:xfrm>
          <a:off x="3677370" y="2189028"/>
          <a:ext cx="646259" cy="64625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6B2AF4-FABE-4B56-BEB2-4E4D15D4A110}">
      <dsp:nvSpPr>
        <dsp:cNvPr id="0" name=""/>
        <dsp:cNvSpPr/>
      </dsp:nvSpPr>
      <dsp:spPr>
        <a:xfrm>
          <a:off x="3282433" y="3076429"/>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Transfer Students – It is your responsibility to make sure your courses taken out of district are NCAA eligible.</a:t>
          </a:r>
        </a:p>
      </dsp:txBody>
      <dsp:txXfrm>
        <a:off x="3282433" y="3076429"/>
        <a:ext cx="1436132" cy="574453"/>
      </dsp:txXfrm>
    </dsp:sp>
    <dsp:sp modelId="{0B7E5681-8967-4C2F-9D14-2E2CA9C220F6}">
      <dsp:nvSpPr>
        <dsp:cNvPr id="0" name=""/>
        <dsp:cNvSpPr/>
      </dsp:nvSpPr>
      <dsp:spPr>
        <a:xfrm>
          <a:off x="5364826" y="2189028"/>
          <a:ext cx="646259" cy="64625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7C8D38-0ECA-46A4-93DC-C7AB20137648}">
      <dsp:nvSpPr>
        <dsp:cNvPr id="0" name=""/>
        <dsp:cNvSpPr/>
      </dsp:nvSpPr>
      <dsp:spPr>
        <a:xfrm>
          <a:off x="4969889" y="3076429"/>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Most online courses are not NCAA eligible.  </a:t>
          </a:r>
        </a:p>
      </dsp:txBody>
      <dsp:txXfrm>
        <a:off x="4969889" y="3076429"/>
        <a:ext cx="1436132" cy="5744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F603B-847A-42DC-9069-D315CC7D83CF}">
      <dsp:nvSpPr>
        <dsp:cNvPr id="0" name=""/>
        <dsp:cNvSpPr/>
      </dsp:nvSpPr>
      <dsp:spPr>
        <a:xfrm>
          <a:off x="2652" y="160476"/>
          <a:ext cx="1311187" cy="1311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120185-DFB2-45D4-9ECA-A55973400320}">
      <dsp:nvSpPr>
        <dsp:cNvPr id="0" name=""/>
        <dsp:cNvSpPr/>
      </dsp:nvSpPr>
      <dsp:spPr>
        <a:xfrm>
          <a:off x="2652" y="1630840"/>
          <a:ext cx="3746250" cy="561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kern="1200" dirty="0"/>
            <a:t>After School Credit Recovery and Summer School</a:t>
          </a:r>
        </a:p>
      </dsp:txBody>
      <dsp:txXfrm>
        <a:off x="2652" y="1630840"/>
        <a:ext cx="3746250" cy="561937"/>
      </dsp:txXfrm>
    </dsp:sp>
    <dsp:sp modelId="{600062C5-5B9C-4414-913A-6F48BBB7F215}">
      <dsp:nvSpPr>
        <dsp:cNvPr id="0" name=""/>
        <dsp:cNvSpPr/>
      </dsp:nvSpPr>
      <dsp:spPr>
        <a:xfrm>
          <a:off x="2652" y="2266813"/>
          <a:ext cx="3746250" cy="1595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See your counselor for information regarding after school credit recovery should you need to recover a credit.</a:t>
          </a:r>
        </a:p>
        <a:p>
          <a:pPr marL="0" lvl="0" indent="0" algn="l" defTabSz="755650">
            <a:lnSpc>
              <a:spcPct val="90000"/>
            </a:lnSpc>
            <a:spcBef>
              <a:spcPct val="0"/>
            </a:spcBef>
            <a:spcAft>
              <a:spcPct val="35000"/>
            </a:spcAft>
            <a:buNone/>
          </a:pPr>
          <a:r>
            <a:rPr lang="en-US" sz="1700" kern="1200" dirty="0"/>
            <a:t>Summer school information will be available in early April. Summer school offerings are generally course’s that meet basic academic requirements. </a:t>
          </a:r>
        </a:p>
      </dsp:txBody>
      <dsp:txXfrm>
        <a:off x="2652" y="2266813"/>
        <a:ext cx="3746250" cy="1595434"/>
      </dsp:txXfrm>
    </dsp:sp>
    <dsp:sp modelId="{5CFC96C7-BFB7-409D-8AE0-9A49D19950B1}">
      <dsp:nvSpPr>
        <dsp:cNvPr id="0" name=""/>
        <dsp:cNvSpPr/>
      </dsp:nvSpPr>
      <dsp:spPr>
        <a:xfrm>
          <a:off x="4404496" y="160476"/>
          <a:ext cx="1311187" cy="1311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A9DD13-0FEE-4BA1-9CB9-A6CC23519E44}">
      <dsp:nvSpPr>
        <dsp:cNvPr id="0" name=""/>
        <dsp:cNvSpPr/>
      </dsp:nvSpPr>
      <dsp:spPr>
        <a:xfrm>
          <a:off x="4404496" y="1630840"/>
          <a:ext cx="3746250" cy="561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kern="1200" dirty="0"/>
            <a:t>Testing Out </a:t>
          </a:r>
        </a:p>
      </dsp:txBody>
      <dsp:txXfrm>
        <a:off x="4404496" y="1630840"/>
        <a:ext cx="3746250" cy="561937"/>
      </dsp:txXfrm>
    </dsp:sp>
    <dsp:sp modelId="{4AFCF8F3-640F-4FA5-B24F-5A3D8DE2AA96}">
      <dsp:nvSpPr>
        <dsp:cNvPr id="0" name=""/>
        <dsp:cNvSpPr/>
      </dsp:nvSpPr>
      <dsp:spPr>
        <a:xfrm>
          <a:off x="4404496" y="2266813"/>
          <a:ext cx="3746250" cy="1595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u="sng" kern="1200" dirty="0"/>
            <a:t>Refer to page 7</a:t>
          </a:r>
          <a:r>
            <a:rPr lang="en-US" sz="1700" u="none" kern="1200" dirty="0"/>
            <a:t> of</a:t>
          </a:r>
          <a:r>
            <a:rPr lang="en-US" sz="1700" kern="1200" dirty="0"/>
            <a:t> the course offerings book. </a:t>
          </a:r>
        </a:p>
        <a:p>
          <a:pPr marL="0" lvl="0" indent="0" algn="l" defTabSz="755650">
            <a:lnSpc>
              <a:spcPct val="90000"/>
            </a:lnSpc>
            <a:spcBef>
              <a:spcPct val="0"/>
            </a:spcBef>
            <a:spcAft>
              <a:spcPct val="35000"/>
            </a:spcAft>
            <a:buNone/>
          </a:pPr>
          <a:r>
            <a:rPr lang="en-US" sz="1700" kern="1200" dirty="0"/>
            <a:t>Forms are due to your counselor by </a:t>
          </a:r>
          <a:r>
            <a:rPr lang="en-US" sz="1700" u="sng" kern="1200" dirty="0">
              <a:highlight>
                <a:srgbClr val="FFFF00"/>
              </a:highlight>
            </a:rPr>
            <a:t>Friday, May 1, 2021</a:t>
          </a:r>
          <a:r>
            <a:rPr lang="en-US" sz="1700" kern="1200" dirty="0">
              <a:highlight>
                <a:srgbClr val="FFFF00"/>
              </a:highlight>
            </a:rPr>
            <a:t>.</a:t>
          </a:r>
        </a:p>
      </dsp:txBody>
      <dsp:txXfrm>
        <a:off x="4404496" y="2266813"/>
        <a:ext cx="3746250" cy="15954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37E65-2F0C-4883-A535-55C8D2FA1BF0}">
      <dsp:nvSpPr>
        <dsp:cNvPr id="0" name=""/>
        <dsp:cNvSpPr/>
      </dsp:nvSpPr>
      <dsp:spPr>
        <a:xfrm>
          <a:off x="2775267" y="2063445"/>
          <a:ext cx="91440" cy="760158"/>
        </a:xfrm>
        <a:custGeom>
          <a:avLst/>
          <a:gdLst/>
          <a:ahLst/>
          <a:cxnLst/>
          <a:rect l="0" t="0" r="0" b="0"/>
          <a:pathLst>
            <a:path>
              <a:moveTo>
                <a:pt x="45720" y="0"/>
              </a:moveTo>
              <a:lnTo>
                <a:pt x="45720" y="760158"/>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01218" y="2439571"/>
        <a:ext cx="39537" cy="7907"/>
      </dsp:txXfrm>
    </dsp:sp>
    <dsp:sp modelId="{C21582CC-EBC3-4436-9D2A-30DDB2A29535}">
      <dsp:nvSpPr>
        <dsp:cNvPr id="0" name=""/>
        <dsp:cNvSpPr/>
      </dsp:nvSpPr>
      <dsp:spPr>
        <a:xfrm>
          <a:off x="1101948" y="2398"/>
          <a:ext cx="3438078" cy="206284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8469" tIns="176838" rIns="168469" bIns="176838" numCol="1" spcCol="1270" anchor="ctr" anchorCtr="0">
          <a:noAutofit/>
        </a:bodyPr>
        <a:lstStyle/>
        <a:p>
          <a:pPr marL="0" lvl="0" indent="0" algn="ctr" defTabSz="889000">
            <a:lnSpc>
              <a:spcPct val="100000"/>
            </a:lnSpc>
            <a:spcBef>
              <a:spcPct val="0"/>
            </a:spcBef>
            <a:spcAft>
              <a:spcPct val="35000"/>
            </a:spcAft>
            <a:buNone/>
          </a:pPr>
          <a:r>
            <a:rPr lang="en-US" sz="2000" kern="1200" dirty="0"/>
            <a:t>The student portal will be open for students to enter course requests from March 8, 2021 until March 15, 2021. </a:t>
          </a:r>
        </a:p>
      </dsp:txBody>
      <dsp:txXfrm>
        <a:off x="1101948" y="2398"/>
        <a:ext cx="3438078" cy="2062847"/>
      </dsp:txXfrm>
    </dsp:sp>
    <dsp:sp modelId="{CD023A99-3A0D-49F2-9419-6370900EEEA9}">
      <dsp:nvSpPr>
        <dsp:cNvPr id="0" name=""/>
        <dsp:cNvSpPr/>
      </dsp:nvSpPr>
      <dsp:spPr>
        <a:xfrm>
          <a:off x="1101948" y="2856004"/>
          <a:ext cx="3438078" cy="2062847"/>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8469" tIns="176838" rIns="168469" bIns="176838" numCol="1" spcCol="1270" anchor="ctr" anchorCtr="0">
          <a:noAutofit/>
        </a:bodyPr>
        <a:lstStyle/>
        <a:p>
          <a:pPr marL="0" lvl="0" indent="0" algn="ctr" defTabSz="889000">
            <a:lnSpc>
              <a:spcPct val="100000"/>
            </a:lnSpc>
            <a:spcBef>
              <a:spcPct val="0"/>
            </a:spcBef>
            <a:spcAft>
              <a:spcPct val="35000"/>
            </a:spcAft>
            <a:buNone/>
          </a:pPr>
          <a:r>
            <a:rPr lang="en-US" sz="2000" kern="1200"/>
            <a:t>All forms and applications (if applicable) must be completed, with signatures, or you may not be able to register during your scheduled time.  </a:t>
          </a:r>
        </a:p>
      </dsp:txBody>
      <dsp:txXfrm>
        <a:off x="1101948" y="2856004"/>
        <a:ext cx="3438078" cy="2062847"/>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B4668-25B8-4361-A4A9-4D58D1B02732}" type="datetimeFigureOut">
              <a:rPr lang="en-US" smtClean="0"/>
              <a:t>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358790-4B9E-4ECC-8685-D6488799E617}" type="slidenum">
              <a:rPr lang="en-US" smtClean="0"/>
              <a:t>‹#›</a:t>
            </a:fld>
            <a:endParaRPr lang="en-US"/>
          </a:p>
        </p:txBody>
      </p:sp>
    </p:spTree>
    <p:extLst>
      <p:ext uri="{BB962C8B-B14F-4D97-AF65-F5344CB8AC3E}">
        <p14:creationId xmlns:p14="http://schemas.microsoft.com/office/powerpoint/2010/main" val="368134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emphasize that schedule changes will not be granted in the fall when school begins.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873AB-A993-4053-9BBB-BA995A8F68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313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emphasize the bolded text.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873AB-A993-4053-9BBB-BA995A8F68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264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emphasize the bolded text.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873AB-A993-4053-9BBB-BA995A8F68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612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time allows at the end of the presentation, please allow students to complete the check off on the schedule request form.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873AB-A993-4053-9BBB-BA995A8F68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10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be sure to iterate the bolded text.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873AB-A993-4053-9BBB-BA995A8F68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608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please </a:t>
            </a:r>
            <a:r>
              <a:rPr lang="en-US" u="sng" dirty="0"/>
              <a:t>emphasize</a:t>
            </a:r>
            <a:r>
              <a:rPr lang="en-US" dirty="0"/>
              <a:t> this slide to incoming seniors.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873AB-A993-4053-9BBB-BA995A8F68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5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873AB-A993-4053-9BBB-BA995A8F68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06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1"/>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6350" y="1"/>
            <a:ext cx="12185652"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BB4D82D-43AD-49DB-9ADF-A1E7CB5FECD2}" type="datetimeFigureOut">
              <a:rPr lang="en-US" smtClean="0"/>
              <a:pPr/>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57C3-03BC-4510-9D95-E02264D0FB9D}"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006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B4D82D-43AD-49DB-9ADF-A1E7CB5FECD2}" type="datetimeFigureOut">
              <a:rPr lang="en-US" smtClean="0"/>
              <a:pPr/>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2772572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B4D82D-43AD-49DB-9ADF-A1E7CB5FECD2}" type="datetimeFigureOut">
              <a:rPr lang="en-US" smtClean="0"/>
              <a:pPr/>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57C3-03BC-4510-9D95-E02264D0FB9D}"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516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3"/>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6351" y="3"/>
            <a:ext cx="12185652"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3300" spc="15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200">
                <a:solidFill>
                  <a:schemeClr val="tx1">
                    <a:lumMod val="95000"/>
                    <a:lumOff val="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BB4D82D-43AD-49DB-9ADF-A1E7CB5FECD2}" type="datetimeFigureOut">
              <a:rPr lang="en-US" smtClean="0"/>
              <a:pPr/>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57C3-03BC-4510-9D95-E02264D0FB9D}"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245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B4D82D-43AD-49DB-9ADF-A1E7CB5FECD2}" type="datetimeFigureOut">
              <a:rPr lang="en-US" smtClean="0"/>
              <a:pPr/>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1160116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3"/>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6351" y="3"/>
            <a:ext cx="12185652"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330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200">
                <a:solidFill>
                  <a:schemeClr val="tx1">
                    <a:lumMod val="95000"/>
                    <a:lumOff val="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B4D82D-43AD-49DB-9ADF-A1E7CB5FECD2}" type="datetimeFigureOut">
              <a:rPr lang="en-US" smtClean="0"/>
              <a:pPr/>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57C3-03BC-4510-9D95-E02264D0FB9D}"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31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B4D82D-43AD-49DB-9ADF-A1E7CB5FECD2}" type="datetimeFigureOut">
              <a:rPr lang="en-US" smtClean="0"/>
              <a:pPr/>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3071910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1650"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1650"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B4D82D-43AD-49DB-9ADF-A1E7CB5FECD2}" type="datetimeFigureOut">
              <a:rPr lang="en-US" smtClean="0"/>
              <a:pPr/>
              <a:t>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245976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B4D82D-43AD-49DB-9ADF-A1E7CB5FECD2}" type="datetimeFigureOut">
              <a:rPr lang="en-US" smtClean="0"/>
              <a:pPr/>
              <a:t>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2148390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4D82D-43AD-49DB-9ADF-A1E7CB5FECD2}" type="datetimeFigureOut">
              <a:rPr lang="en-US" smtClean="0"/>
              <a:pPr/>
              <a:t>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384188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27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1500"/>
            </a:lvl1pPr>
            <a:lvl2pPr>
              <a:defRPr sz="1200"/>
            </a:lvl2pPr>
            <a:lvl3pP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BB4D82D-43AD-49DB-9ADF-A1E7CB5FECD2}" type="datetimeFigureOut">
              <a:rPr lang="en-US" smtClean="0"/>
              <a:pPr/>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1768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B4D82D-43AD-49DB-9ADF-A1E7CB5FECD2}" type="datetimeFigureOut">
              <a:rPr lang="en-US" smtClean="0"/>
              <a:pPr/>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998743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330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200">
                <a:solidFill>
                  <a:schemeClr val="tx1">
                    <a:lumMod val="95000"/>
                    <a:lumOff val="5000"/>
                  </a:schemeClr>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9BB4D82D-43AD-49DB-9ADF-A1E7CB5FECD2}" type="datetimeFigureOut">
              <a:rPr lang="en-US" smtClean="0"/>
              <a:pPr/>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57C3-03BC-4510-9D95-E02264D0FB9D}"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332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B4D82D-43AD-49DB-9ADF-A1E7CB5FECD2}" type="datetimeFigureOut">
              <a:rPr lang="en-US" smtClean="0"/>
              <a:pPr/>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3582852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3"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B4D82D-43AD-49DB-9ADF-A1E7CB5FECD2}" type="datetimeFigureOut">
              <a:rPr lang="en-US" smtClean="0"/>
              <a:pPr/>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57C3-03BC-4510-9D95-E02264D0FB9D}"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712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6350" y="1"/>
            <a:ext cx="12185652"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B4D82D-43AD-49DB-9ADF-A1E7CB5FECD2}" type="datetimeFigureOut">
              <a:rPr lang="en-US" smtClean="0"/>
              <a:pPr/>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57C3-03BC-4510-9D95-E02264D0FB9D}"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89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B4D82D-43AD-49DB-9ADF-A1E7CB5FECD2}" type="datetimeFigureOut">
              <a:rPr lang="en-US" smtClean="0"/>
              <a:pPr/>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328300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B4D82D-43AD-49DB-9ADF-A1E7CB5FECD2}" type="datetimeFigureOut">
              <a:rPr lang="en-US" smtClean="0"/>
              <a:pPr/>
              <a:t>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1997531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B4D82D-43AD-49DB-9ADF-A1E7CB5FECD2}" type="datetimeFigureOut">
              <a:rPr lang="en-US" smtClean="0"/>
              <a:pPr/>
              <a:t>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4192314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4D82D-43AD-49DB-9ADF-A1E7CB5FECD2}" type="datetimeFigureOut">
              <a:rPr lang="en-US" smtClean="0"/>
              <a:pPr/>
              <a:t>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277928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B4D82D-43AD-49DB-9ADF-A1E7CB5FECD2}" type="datetimeFigureOut">
              <a:rPr lang="en-US" smtClean="0"/>
              <a:pPr/>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57C3-03BC-4510-9D95-E02264D0FB9D}" type="slidenum">
              <a:rPr lang="en-US" smtClean="0"/>
              <a:pPr/>
              <a:t>‹#›</a:t>
            </a:fld>
            <a:endParaRPr lang="en-US"/>
          </a:p>
        </p:txBody>
      </p:sp>
    </p:spTree>
    <p:extLst>
      <p:ext uri="{BB962C8B-B14F-4D97-AF65-F5344CB8AC3E}">
        <p14:creationId xmlns:p14="http://schemas.microsoft.com/office/powerpoint/2010/main" val="83850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BB4D82D-43AD-49DB-9ADF-A1E7CB5FECD2}" type="datetimeFigureOut">
              <a:rPr lang="en-US" smtClean="0"/>
              <a:pPr/>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57C3-03BC-4510-9D95-E02264D0FB9D}"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31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BB4D82D-43AD-49DB-9ADF-A1E7CB5FECD2}" type="datetimeFigureOut">
              <a:rPr lang="en-US" smtClean="0"/>
              <a:pPr/>
              <a:t>2/11/2021</a:t>
            </a:fld>
            <a:endParaRPr lang="en-US"/>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0E357C3-03BC-4510-9D95-E02264D0FB9D}"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2491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30"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31" y="6470704"/>
            <a:ext cx="2154143"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9BB4D82D-43AD-49DB-9ADF-A1E7CB5FECD2}" type="datetimeFigureOut">
              <a:rPr lang="en-US" smtClean="0"/>
              <a:pPr/>
              <a:t>2/11/2021</a:t>
            </a:fld>
            <a:endParaRPr lang="en-US"/>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E0E357C3-03BC-4510-9D95-E02264D0FB9D}"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8179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80000"/>
        </a:lnSpc>
        <a:spcBef>
          <a:spcPct val="0"/>
        </a:spcBef>
        <a:buNone/>
        <a:defRPr sz="330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50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20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9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www.vecteezy.com/vector-art/56102-graduation-cap-vector" TargetMode="Externa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diagramDrawing" Target="../diagrams/drawing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hyperlink" Target="https://www.owasp.org/index.php?title=Main_Page&amp;setlang=es" TargetMode="Externa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hyperlink" Target="https://www.chippewavalleyschools.org/schools/high-schools/dhs/guidance/course-scheduling/" TargetMode="External"/><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hyperlink" Target="https://www.chippewavalleyschools.org/downloads/dhs/xello_information.pdf" TargetMode="Externa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25968" y="5396954"/>
            <a:ext cx="4556386" cy="662672"/>
          </a:xfrm>
        </p:spPr>
        <p:txBody>
          <a:bodyPr vert="horz" lIns="91440" tIns="45720" rIns="91440" bIns="45720" rtlCol="0" anchor="b">
            <a:normAutofit/>
          </a:bodyPr>
          <a:lstStyle/>
          <a:p>
            <a:r>
              <a:rPr lang="en-US" sz="2400" b="1" dirty="0">
                <a:solidFill>
                  <a:schemeClr val="tx2"/>
                </a:solidFill>
              </a:rPr>
              <a:t>2020-2021 Course Selection</a:t>
            </a:r>
          </a:p>
        </p:txBody>
      </p:sp>
      <p:pic>
        <p:nvPicPr>
          <p:cNvPr id="1026" name="Picture 2"/>
          <p:cNvPicPr>
            <a:picLocks noChangeAspect="1" noChangeArrowheads="1"/>
          </p:cNvPicPr>
          <p:nvPr/>
        </p:nvPicPr>
        <p:blipFill>
          <a:blip r:embed="rId4" cstate="print"/>
          <a:srcRect l="17500" t="14844" r="63750" b="79687"/>
          <a:stretch>
            <a:fillRect/>
          </a:stretch>
        </p:blipFill>
        <p:spPr bwMode="auto">
          <a:xfrm>
            <a:off x="1765300" y="1844686"/>
            <a:ext cx="8661399" cy="2021082"/>
          </a:xfrm>
          <a:prstGeom prst="rect">
            <a:avLst/>
          </a:prstGeom>
          <a:noFill/>
        </p:spPr>
      </p:pic>
      <p:pic>
        <p:nvPicPr>
          <p:cNvPr id="3" name="Recorded Sound">
            <a:hlinkClick r:id="" action="ppaction://media"/>
            <a:extLst>
              <a:ext uri="{FF2B5EF4-FFF2-40B4-BE49-F238E27FC236}">
                <a16:creationId xmlns:a16="http://schemas.microsoft.com/office/drawing/2014/main" id="{2DC68C94-240E-4105-99D6-4923B82C4C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140" y="562412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ransition advClick="0" advTm="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BA39DB-4B7D-492A-B0DC-EC00DC0FF668}"/>
              </a:ext>
            </a:extLst>
          </p:cNvPr>
          <p:cNvSpPr>
            <a:spLocks noGrp="1"/>
          </p:cNvSpPr>
          <p:nvPr>
            <p:ph type="title"/>
          </p:nvPr>
        </p:nvSpPr>
        <p:spPr>
          <a:xfrm>
            <a:off x="964788" y="804333"/>
            <a:ext cx="3391900" cy="5249334"/>
          </a:xfrm>
        </p:spPr>
        <p:txBody>
          <a:bodyPr vert="horz" lIns="91440" tIns="45720" rIns="91440" bIns="45720" rtlCol="0" anchor="ctr">
            <a:normAutofit/>
          </a:bodyPr>
          <a:lstStyle/>
          <a:p>
            <a:r>
              <a:rPr lang="en-US" sz="5000" b="1" spc="100" dirty="0">
                <a:solidFill>
                  <a:srgbClr val="FFFFFF"/>
                </a:solidFill>
              </a:rPr>
              <a:t>Incoming Juniors</a:t>
            </a:r>
            <a:endParaRPr lang="en-US" sz="5000" spc="100" dirty="0">
              <a:solidFill>
                <a:srgbClr val="FFFFFF"/>
              </a:solidFill>
            </a:endParaRPr>
          </a:p>
        </p:txBody>
      </p:sp>
      <p:sp>
        <p:nvSpPr>
          <p:cNvPr id="3" name="Content Placeholder 2">
            <a:extLst>
              <a:ext uri="{FF2B5EF4-FFF2-40B4-BE49-F238E27FC236}">
                <a16:creationId xmlns:a16="http://schemas.microsoft.com/office/drawing/2014/main" id="{658CABE7-71A2-419B-A8E2-B54A9A671225}"/>
              </a:ext>
            </a:extLst>
          </p:cNvPr>
          <p:cNvSpPr>
            <a:spLocks noGrp="1"/>
          </p:cNvSpPr>
          <p:nvPr>
            <p:ph type="body" sz="half" idx="2"/>
          </p:nvPr>
        </p:nvSpPr>
        <p:spPr>
          <a:xfrm>
            <a:off x="4559476" y="314036"/>
            <a:ext cx="7346198" cy="6308437"/>
          </a:xfrm>
        </p:spPr>
        <p:txBody>
          <a:bodyPr vert="horz" lIns="45720" tIns="45720" rIns="45720" bIns="45720" rtlCol="0" anchor="ctr">
            <a:normAutofit/>
          </a:bodyPr>
          <a:lstStyle/>
          <a:p>
            <a:pPr marL="0" indent="0">
              <a:lnSpc>
                <a:spcPct val="90000"/>
              </a:lnSpc>
              <a:buNone/>
            </a:pPr>
            <a:r>
              <a:rPr lang="en-US" dirty="0">
                <a:solidFill>
                  <a:schemeClr val="tx1"/>
                </a:solidFill>
              </a:rPr>
              <a:t>   </a:t>
            </a:r>
            <a:r>
              <a:rPr lang="en-US" sz="1900" dirty="0">
                <a:solidFill>
                  <a:schemeClr val="tx1"/>
                </a:solidFill>
              </a:rPr>
              <a:t>Juniors must take the following courses:</a:t>
            </a:r>
          </a:p>
          <a:p>
            <a:pPr marL="0" indent="0">
              <a:lnSpc>
                <a:spcPct val="90000"/>
              </a:lnSpc>
              <a:buNone/>
            </a:pPr>
            <a:endParaRPr lang="en-US" sz="1900" dirty="0">
              <a:solidFill>
                <a:schemeClr val="tx1"/>
              </a:solidFill>
            </a:endParaRPr>
          </a:p>
          <a:p>
            <a:pPr lvl="1"/>
            <a:r>
              <a:rPr lang="en-US" sz="1900" dirty="0"/>
              <a:t>- English – 1 credit (English 11, Med English 11 for those enrolled in the medical academy) or AP Language and Composition)</a:t>
            </a:r>
          </a:p>
          <a:p>
            <a:pPr lvl="1"/>
            <a:r>
              <a:rPr lang="en-US" sz="1900" dirty="0"/>
              <a:t>- Math – 1 credit (discuss options with Math teacher and Counselor)</a:t>
            </a:r>
          </a:p>
          <a:p>
            <a:pPr lvl="1"/>
            <a:r>
              <a:rPr lang="en-US" sz="1900" dirty="0"/>
              <a:t>- Science – 1 credit</a:t>
            </a:r>
          </a:p>
          <a:p>
            <a:pPr lvl="2"/>
            <a:r>
              <a:rPr lang="en-US" sz="1900" dirty="0"/>
              <a:t>Earth 1 - .5 credit AND Earth 2 or Chemistry II, or Physics II</a:t>
            </a:r>
          </a:p>
          <a:p>
            <a:pPr lvl="2"/>
            <a:r>
              <a:rPr lang="en-US" sz="1900" dirty="0"/>
              <a:t>Or AP Environmental Science I/II (discuss  options with Science teacher and counselor)</a:t>
            </a:r>
          </a:p>
          <a:p>
            <a:pPr lvl="1"/>
            <a:r>
              <a:rPr lang="en-US" sz="1900" dirty="0"/>
              <a:t>- Economics - .5 credit – (</a:t>
            </a:r>
            <a:r>
              <a:rPr lang="en-US" sz="1800" i="1" dirty="0"/>
              <a:t>may be taken in 11</a:t>
            </a:r>
            <a:r>
              <a:rPr lang="en-US" sz="1800" i="1" baseline="30000" dirty="0"/>
              <a:t>th</a:t>
            </a:r>
            <a:r>
              <a:rPr lang="en-US" sz="1800" i="1" dirty="0"/>
              <a:t> or 12</a:t>
            </a:r>
            <a:r>
              <a:rPr lang="en-US" sz="1800" i="1" baseline="30000" dirty="0"/>
              <a:t>th</a:t>
            </a:r>
            <a:r>
              <a:rPr lang="en-US" sz="1800" i="1" dirty="0"/>
              <a:t> grade)</a:t>
            </a:r>
          </a:p>
          <a:p>
            <a:pPr lvl="2"/>
            <a:r>
              <a:rPr lang="en-US" sz="1900" dirty="0"/>
              <a:t>Or AP Macro/Microeconomics – 1 credit </a:t>
            </a:r>
          </a:p>
          <a:p>
            <a:pPr lvl="1"/>
            <a:r>
              <a:rPr lang="en-US" sz="1900" dirty="0"/>
              <a:t>- Government - .5 credit – </a:t>
            </a:r>
            <a:r>
              <a:rPr lang="en-US" sz="1800" i="1" dirty="0"/>
              <a:t>(may be taken 11</a:t>
            </a:r>
            <a:r>
              <a:rPr lang="en-US" sz="1800" i="1" baseline="30000" dirty="0"/>
              <a:t>th</a:t>
            </a:r>
            <a:r>
              <a:rPr lang="en-US" sz="1800" i="1" dirty="0"/>
              <a:t> or 12</a:t>
            </a:r>
            <a:r>
              <a:rPr lang="en-US" sz="1800" i="1" baseline="30000" dirty="0"/>
              <a:t>th</a:t>
            </a:r>
            <a:r>
              <a:rPr lang="en-US" sz="1800" i="1" dirty="0"/>
              <a:t> grade)</a:t>
            </a:r>
          </a:p>
          <a:p>
            <a:pPr lvl="2"/>
            <a:r>
              <a:rPr lang="en-US" sz="1900" dirty="0"/>
              <a:t>Or AP Government and Politics I/II – 1 credit</a:t>
            </a:r>
          </a:p>
          <a:p>
            <a:pPr lvl="1"/>
            <a:endParaRPr lang="en-US" sz="1900" dirty="0"/>
          </a:p>
          <a:p>
            <a:pPr lvl="1"/>
            <a:r>
              <a:rPr lang="en-US" sz="1900" dirty="0"/>
              <a:t>*Remaining courses/credits should be chosen to work towards graduation requirements and college/career goals</a:t>
            </a:r>
          </a:p>
          <a:p>
            <a:pPr lvl="1"/>
            <a:endParaRPr lang="en-US" sz="1900" dirty="0"/>
          </a:p>
          <a:p>
            <a:pPr lvl="1"/>
            <a:r>
              <a:rPr lang="en-US" sz="1900" dirty="0"/>
              <a:t>**If a student has not begun the World Language requirement, they should begin it during the junior year</a:t>
            </a:r>
          </a:p>
          <a:p>
            <a:pPr lvl="2"/>
            <a:endParaRPr lang="en-US" dirty="0"/>
          </a:p>
        </p:txBody>
      </p:sp>
      <p:pic>
        <p:nvPicPr>
          <p:cNvPr id="4" name="Recorded Sound">
            <a:hlinkClick r:id="" action="ppaction://media"/>
            <a:extLst>
              <a:ext uri="{FF2B5EF4-FFF2-40B4-BE49-F238E27FC236}">
                <a16:creationId xmlns:a16="http://schemas.microsoft.com/office/drawing/2014/main" id="{5D145561-92AD-45B7-8977-A59D015B9C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17548" y="5070446"/>
            <a:ext cx="609600" cy="609600"/>
          </a:xfrm>
          <a:prstGeom prst="rect">
            <a:avLst/>
          </a:prstGeom>
        </p:spPr>
      </p:pic>
    </p:spTree>
    <p:extLst>
      <p:ext uri="{BB962C8B-B14F-4D97-AF65-F5344CB8AC3E}">
        <p14:creationId xmlns:p14="http://schemas.microsoft.com/office/powerpoint/2010/main" val="3656761775"/>
      </p:ext>
    </p:extLst>
  </p:cSld>
  <p:clrMapOvr>
    <a:masterClrMapping/>
  </p:clrMapOvr>
  <mc:AlternateContent xmlns:mc="http://schemas.openxmlformats.org/markup-compatibility/2006" xmlns:p14="http://schemas.microsoft.com/office/powerpoint/2010/main">
    <mc:Choice Requires="p14">
      <p:transition spd="slow" p14:dur="2000" advClick="0" advTm="71000"/>
    </mc:Choice>
    <mc:Fallback xmlns="">
      <p:transition spd="slow" advClick="0" advTm="7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lang="en-US" b="1" dirty="0">
                <a:solidFill>
                  <a:srgbClr val="FFFFFF"/>
                </a:solidFill>
              </a:rPr>
              <a:t>Incoming Juniors</a:t>
            </a:r>
          </a:p>
        </p:txBody>
      </p:sp>
      <p:sp>
        <p:nvSpPr>
          <p:cNvPr id="3" name="Content Placeholder 2"/>
          <p:cNvSpPr>
            <a:spLocks noGrp="1"/>
          </p:cNvSpPr>
          <p:nvPr>
            <p:ph idx="1"/>
          </p:nvPr>
        </p:nvSpPr>
        <p:spPr>
          <a:xfrm>
            <a:off x="4951048" y="804333"/>
            <a:ext cx="6306003" cy="5249334"/>
          </a:xfrm>
        </p:spPr>
        <p:txBody>
          <a:bodyPr anchor="ctr">
            <a:normAutofit/>
          </a:bodyPr>
          <a:lstStyle/>
          <a:p>
            <a:pPr marL="457200" lvl="1" indent="0">
              <a:buNone/>
            </a:pPr>
            <a:endParaRPr lang="en-US" sz="2000" dirty="0"/>
          </a:p>
          <a:p>
            <a:pPr marL="457200" lvl="1" indent="0">
              <a:buNone/>
            </a:pPr>
            <a:r>
              <a:rPr lang="en-US" sz="2000" dirty="0"/>
              <a:t>If you have NOT completed Physical Education  1 and 2, you MUST either:</a:t>
            </a:r>
          </a:p>
          <a:p>
            <a:pPr lvl="2"/>
            <a:r>
              <a:rPr lang="en-US" sz="2000" dirty="0"/>
              <a:t>make plans to fit it into your schedule during your junior or senior year.</a:t>
            </a:r>
          </a:p>
          <a:p>
            <a:pPr marL="914400" lvl="2" indent="0">
              <a:buNone/>
            </a:pPr>
            <a:r>
              <a:rPr lang="en-US" sz="2000" dirty="0"/>
              <a:t> -or-</a:t>
            </a:r>
          </a:p>
          <a:p>
            <a:pPr lvl="2"/>
            <a:r>
              <a:rPr lang="en-US" sz="2000" dirty="0"/>
              <a:t>complete a PE Waiver Form, to waive ½ credit of PE if eligible. When completed, submit the form to the Counseling secretary. You must do this by the end of </a:t>
            </a:r>
            <a:r>
              <a:rPr lang="en-US" sz="2000" i="1" dirty="0"/>
              <a:t>this</a:t>
            </a:r>
            <a:r>
              <a:rPr lang="en-US" sz="2000" dirty="0"/>
              <a:t> academic year.</a:t>
            </a:r>
          </a:p>
          <a:p>
            <a:pPr>
              <a:buNone/>
            </a:pPr>
            <a:r>
              <a:rPr lang="en-US" b="1" dirty="0"/>
              <a:t>***Without a waiver on file, counselors must schedule you into a second PE class. They will not take any “chances” with your pending graduation! Do not wait as last-minute changes may not be available.</a:t>
            </a:r>
          </a:p>
        </p:txBody>
      </p:sp>
      <p:pic>
        <p:nvPicPr>
          <p:cNvPr id="4" name="Recorded Sound">
            <a:hlinkClick r:id="" action="ppaction://media"/>
            <a:extLst>
              <a:ext uri="{FF2B5EF4-FFF2-40B4-BE49-F238E27FC236}">
                <a16:creationId xmlns:a16="http://schemas.microsoft.com/office/drawing/2014/main" id="{5D4753DE-B0F5-4B6B-AC2E-ACAF36176D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1138" y="4953000"/>
            <a:ext cx="609600" cy="609600"/>
          </a:xfrm>
          <a:prstGeom prst="rect">
            <a:avLst/>
          </a:prstGeom>
        </p:spPr>
      </p:pic>
    </p:spTree>
  </p:cSld>
  <p:clrMapOvr>
    <a:masterClrMapping/>
  </p:clrMapOvr>
  <p:transition advClick="0" advTm="2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Title 1"/>
          <p:cNvSpPr>
            <a:spLocks noGrp="1"/>
          </p:cNvSpPr>
          <p:nvPr>
            <p:ph type="title"/>
          </p:nvPr>
        </p:nvSpPr>
        <p:spPr>
          <a:xfrm>
            <a:off x="2247592" y="804333"/>
            <a:ext cx="2543925" cy="5249334"/>
          </a:xfrm>
        </p:spPr>
        <p:txBody>
          <a:bodyPr>
            <a:normAutofit/>
          </a:bodyPr>
          <a:lstStyle/>
          <a:p>
            <a:pPr algn="ctr"/>
            <a:r>
              <a:rPr lang="en-US" b="1" dirty="0">
                <a:solidFill>
                  <a:srgbClr val="FFFFFF"/>
                </a:solidFill>
              </a:rPr>
              <a:t>Incoming Seniors</a:t>
            </a:r>
          </a:p>
        </p:txBody>
      </p:sp>
      <p:sp>
        <p:nvSpPr>
          <p:cNvPr id="3" name="Content Placeholder 2"/>
          <p:cNvSpPr>
            <a:spLocks noGrp="1"/>
          </p:cNvSpPr>
          <p:nvPr>
            <p:ph idx="1"/>
          </p:nvPr>
        </p:nvSpPr>
        <p:spPr>
          <a:xfrm>
            <a:off x="5237286" y="804333"/>
            <a:ext cx="4729502" cy="5249334"/>
          </a:xfrm>
        </p:spPr>
        <p:txBody>
          <a:bodyPr anchor="ctr">
            <a:normAutofit/>
          </a:bodyPr>
          <a:lstStyle/>
          <a:p>
            <a:r>
              <a:rPr lang="en-US" dirty="0"/>
              <a:t>You may need </a:t>
            </a:r>
            <a:r>
              <a:rPr lang="en-US" b="1" u="sng" dirty="0"/>
              <a:t>four core classes </a:t>
            </a:r>
            <a:r>
              <a:rPr lang="en-US" dirty="0"/>
              <a:t>each semester of your Senior year to be considered for admission to </a:t>
            </a:r>
            <a:r>
              <a:rPr lang="en-US" u="sng" dirty="0"/>
              <a:t>some</a:t>
            </a:r>
            <a:r>
              <a:rPr lang="en-US" dirty="0"/>
              <a:t> universities (such as U of M and MSU).  </a:t>
            </a:r>
          </a:p>
          <a:p>
            <a:r>
              <a:rPr lang="en-US" dirty="0"/>
              <a:t>Since college/university admission criteria is different from the State and district graduation requirements, students should contact the university admissions office(s) to which they may be applying to make sure your selections meet their admissions requirements. It is suggested that you get this information in writing. </a:t>
            </a:r>
          </a:p>
        </p:txBody>
      </p:sp>
      <p:pic>
        <p:nvPicPr>
          <p:cNvPr id="4" name="Recorded Sound">
            <a:hlinkClick r:id="" action="ppaction://media"/>
            <a:extLst>
              <a:ext uri="{FF2B5EF4-FFF2-40B4-BE49-F238E27FC236}">
                <a16:creationId xmlns:a16="http://schemas.microsoft.com/office/drawing/2014/main" id="{3A376E93-5718-46B7-8B2C-023B745E09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38276" y="4953000"/>
            <a:ext cx="609600" cy="609600"/>
          </a:xfrm>
          <a:prstGeom prst="rect">
            <a:avLst/>
          </a:prstGeom>
        </p:spPr>
      </p:pic>
    </p:spTree>
    <p:extLst>
      <p:ext uri="{BB962C8B-B14F-4D97-AF65-F5344CB8AC3E}">
        <p14:creationId xmlns:p14="http://schemas.microsoft.com/office/powerpoint/2010/main" val="288354067"/>
      </p:ext>
    </p:extLst>
  </p:cSld>
  <p:clrMapOvr>
    <a:masterClrMapping/>
  </p:clrMapOvr>
  <p:transition advClick="0"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17" name="Rectangle 1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Title 1">
            <a:extLst>
              <a:ext uri="{FF2B5EF4-FFF2-40B4-BE49-F238E27FC236}">
                <a16:creationId xmlns:a16="http://schemas.microsoft.com/office/drawing/2014/main" id="{34A05F4D-35C6-47E6-8E7C-E996A3FFFF4E}"/>
              </a:ext>
            </a:extLst>
          </p:cNvPr>
          <p:cNvSpPr>
            <a:spLocks noGrp="1"/>
          </p:cNvSpPr>
          <p:nvPr>
            <p:ph type="title"/>
          </p:nvPr>
        </p:nvSpPr>
        <p:spPr>
          <a:xfrm>
            <a:off x="2247592" y="804333"/>
            <a:ext cx="2543925" cy="5249334"/>
          </a:xfrm>
        </p:spPr>
        <p:txBody>
          <a:bodyPr>
            <a:normAutofit/>
          </a:bodyPr>
          <a:lstStyle/>
          <a:p>
            <a:pPr algn="ctr"/>
            <a:r>
              <a:rPr lang="en-US" b="1" dirty="0">
                <a:solidFill>
                  <a:srgbClr val="FFFFFF"/>
                </a:solidFill>
              </a:rPr>
              <a:t>Incoming Seniors</a:t>
            </a:r>
            <a:endParaRPr lang="en-US" dirty="0">
              <a:solidFill>
                <a:srgbClr val="FFFFFF"/>
              </a:solidFill>
            </a:endParaRPr>
          </a:p>
        </p:txBody>
      </p:sp>
      <p:sp>
        <p:nvSpPr>
          <p:cNvPr id="3" name="Content Placeholder 2">
            <a:extLst>
              <a:ext uri="{FF2B5EF4-FFF2-40B4-BE49-F238E27FC236}">
                <a16:creationId xmlns:a16="http://schemas.microsoft.com/office/drawing/2014/main" id="{B66AC91E-CAFE-4FE1-ACD3-B1D7A813B27C}"/>
              </a:ext>
            </a:extLst>
          </p:cNvPr>
          <p:cNvSpPr>
            <a:spLocks noGrp="1"/>
          </p:cNvSpPr>
          <p:nvPr>
            <p:ph idx="1"/>
          </p:nvPr>
        </p:nvSpPr>
        <p:spPr>
          <a:xfrm>
            <a:off x="5237285" y="125836"/>
            <a:ext cx="6574413" cy="6392410"/>
          </a:xfrm>
        </p:spPr>
        <p:txBody>
          <a:bodyPr anchor="ctr">
            <a:normAutofit/>
          </a:bodyPr>
          <a:lstStyle/>
          <a:p>
            <a:r>
              <a:rPr lang="en-US" dirty="0"/>
              <a:t>Seniors must take the following courses:</a:t>
            </a:r>
          </a:p>
          <a:p>
            <a:pPr lvl="1"/>
            <a:r>
              <a:rPr lang="en-US" sz="2000" dirty="0"/>
              <a:t>English – 1 credit </a:t>
            </a:r>
          </a:p>
          <a:p>
            <a:pPr lvl="2"/>
            <a:r>
              <a:rPr lang="en-US" sz="1400" dirty="0"/>
              <a:t>English 12, Med English 12 (only for those accepted into year 2 of the medical academy), AP Language and Composition, or AP Literature</a:t>
            </a:r>
          </a:p>
          <a:p>
            <a:pPr lvl="1"/>
            <a:r>
              <a:rPr lang="en-US" sz="2000" dirty="0"/>
              <a:t>Math – 1 credit</a:t>
            </a:r>
          </a:p>
          <a:p>
            <a:pPr lvl="2"/>
            <a:r>
              <a:rPr lang="en-US" sz="1600" dirty="0"/>
              <a:t>All students are required to take math or a math related class in the senior year. Students who have already earned four (4) credits in math, </a:t>
            </a:r>
            <a:r>
              <a:rPr lang="en-US" sz="1600" u="sng" dirty="0"/>
              <a:t>are still required </a:t>
            </a:r>
            <a:r>
              <a:rPr lang="en-US" sz="1600" dirty="0"/>
              <a:t>to have a math or math-related class in the senior schedule. </a:t>
            </a:r>
          </a:p>
          <a:p>
            <a:pPr lvl="2"/>
            <a:r>
              <a:rPr lang="en-US" sz="1600" dirty="0"/>
              <a:t>See page 15 of the course book for a listing of approved math-related courses. </a:t>
            </a:r>
          </a:p>
          <a:p>
            <a:pPr lvl="1"/>
            <a:r>
              <a:rPr lang="en-US" sz="2000" dirty="0"/>
              <a:t>Economics - .5 credit </a:t>
            </a:r>
          </a:p>
          <a:p>
            <a:pPr lvl="2"/>
            <a:r>
              <a:rPr lang="en-US" sz="1400" dirty="0"/>
              <a:t>Or AP Macro/Microeconomics – 1 credit </a:t>
            </a:r>
          </a:p>
          <a:p>
            <a:pPr lvl="2"/>
            <a:r>
              <a:rPr lang="en-US" sz="1400" dirty="0"/>
              <a:t>If not taken in the junior year</a:t>
            </a:r>
          </a:p>
          <a:p>
            <a:pPr lvl="1"/>
            <a:r>
              <a:rPr lang="en-US" sz="2000" dirty="0"/>
              <a:t>Government - .5 credit</a:t>
            </a:r>
          </a:p>
          <a:p>
            <a:pPr lvl="2"/>
            <a:r>
              <a:rPr lang="en-US" sz="1400" dirty="0"/>
              <a:t>Or AP Government and Politics I/II – 1 credit</a:t>
            </a:r>
          </a:p>
          <a:p>
            <a:pPr lvl="2"/>
            <a:r>
              <a:rPr lang="en-US" sz="1400" dirty="0"/>
              <a:t>If not taken in the junior year</a:t>
            </a:r>
          </a:p>
          <a:p>
            <a:pPr lvl="1"/>
            <a:endParaRPr lang="en-US" sz="2000" dirty="0"/>
          </a:p>
          <a:p>
            <a:pPr marL="128016" lvl="1" indent="0">
              <a:buNone/>
            </a:pPr>
            <a:r>
              <a:rPr lang="en-US" sz="2000" dirty="0"/>
              <a:t>Remaining credits (courses) should be chosen to work towards graduation requirements and college and career goals</a:t>
            </a:r>
          </a:p>
          <a:p>
            <a:pPr lvl="2"/>
            <a:endParaRPr lang="en-US" sz="1600" dirty="0"/>
          </a:p>
        </p:txBody>
      </p:sp>
      <p:pic>
        <p:nvPicPr>
          <p:cNvPr id="4" name="Recorded Sound">
            <a:hlinkClick r:id="" action="ppaction://media"/>
            <a:extLst>
              <a:ext uri="{FF2B5EF4-FFF2-40B4-BE49-F238E27FC236}">
                <a16:creationId xmlns:a16="http://schemas.microsoft.com/office/drawing/2014/main" id="{57B8A7D8-C92C-41F2-9999-833668F030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09954" y="4961390"/>
            <a:ext cx="609600" cy="609600"/>
          </a:xfrm>
          <a:prstGeom prst="rect">
            <a:avLst/>
          </a:prstGeom>
        </p:spPr>
      </p:pic>
    </p:spTree>
    <p:extLst>
      <p:ext uri="{BB962C8B-B14F-4D97-AF65-F5344CB8AC3E}">
        <p14:creationId xmlns:p14="http://schemas.microsoft.com/office/powerpoint/2010/main" val="2994076098"/>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17" name="Rectangle 1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Title 1">
            <a:extLst>
              <a:ext uri="{FF2B5EF4-FFF2-40B4-BE49-F238E27FC236}">
                <a16:creationId xmlns:a16="http://schemas.microsoft.com/office/drawing/2014/main" id="{606FFB46-20F8-41B8-B15C-B90DD18378F6}"/>
              </a:ext>
            </a:extLst>
          </p:cNvPr>
          <p:cNvSpPr>
            <a:spLocks noGrp="1"/>
          </p:cNvSpPr>
          <p:nvPr>
            <p:ph type="title"/>
          </p:nvPr>
        </p:nvSpPr>
        <p:spPr>
          <a:xfrm>
            <a:off x="2247592" y="804333"/>
            <a:ext cx="2543925" cy="5249334"/>
          </a:xfrm>
        </p:spPr>
        <p:txBody>
          <a:bodyPr>
            <a:normAutofit/>
          </a:bodyPr>
          <a:lstStyle/>
          <a:p>
            <a:pPr algn="ctr"/>
            <a:r>
              <a:rPr lang="en-US" b="1" dirty="0">
                <a:solidFill>
                  <a:srgbClr val="FFFFFF"/>
                </a:solidFill>
              </a:rPr>
              <a:t>Incoming Seniors</a:t>
            </a:r>
            <a:endParaRPr lang="en-US" dirty="0">
              <a:solidFill>
                <a:srgbClr val="FFFFFF"/>
              </a:solidFill>
            </a:endParaRPr>
          </a:p>
        </p:txBody>
      </p:sp>
      <p:sp>
        <p:nvSpPr>
          <p:cNvPr id="3" name="Content Placeholder 2">
            <a:extLst>
              <a:ext uri="{FF2B5EF4-FFF2-40B4-BE49-F238E27FC236}">
                <a16:creationId xmlns:a16="http://schemas.microsoft.com/office/drawing/2014/main" id="{76D0F9C9-8532-49D6-A50F-F1D05C26B921}"/>
              </a:ext>
            </a:extLst>
          </p:cNvPr>
          <p:cNvSpPr>
            <a:spLocks noGrp="1"/>
          </p:cNvSpPr>
          <p:nvPr>
            <p:ph idx="1"/>
          </p:nvPr>
        </p:nvSpPr>
        <p:spPr>
          <a:xfrm>
            <a:off x="5237286" y="804333"/>
            <a:ext cx="4729502" cy="5249334"/>
          </a:xfrm>
        </p:spPr>
        <p:txBody>
          <a:bodyPr anchor="ctr">
            <a:normAutofit/>
          </a:bodyPr>
          <a:lstStyle/>
          <a:p>
            <a:r>
              <a:rPr lang="en-US" dirty="0"/>
              <a:t>Internship</a:t>
            </a:r>
          </a:p>
          <a:p>
            <a:pPr lvl="1"/>
            <a:r>
              <a:rPr lang="en-US" dirty="0"/>
              <a:t>Only for senior students who are enrolled in a related CTE course/program of study.</a:t>
            </a:r>
          </a:p>
          <a:p>
            <a:pPr lvl="1"/>
            <a:r>
              <a:rPr lang="en-US" dirty="0"/>
              <a:t>See </a:t>
            </a:r>
            <a:r>
              <a:rPr lang="en-US" i="1" u="sng" dirty="0"/>
              <a:t>Course Offerings Book</a:t>
            </a:r>
            <a:r>
              <a:rPr lang="en-US" i="1" dirty="0"/>
              <a:t> </a:t>
            </a:r>
            <a:r>
              <a:rPr lang="en-US" dirty="0"/>
              <a:t>for course numbers, pre-requisites for Internship, and related classes.</a:t>
            </a:r>
          </a:p>
          <a:p>
            <a:pPr lvl="1"/>
            <a:r>
              <a:rPr lang="en-US" dirty="0"/>
              <a:t>Seniors may take one or two hours of internship and will be dismissed from school after 4</a:t>
            </a:r>
            <a:r>
              <a:rPr lang="en-US" baseline="30000" dirty="0"/>
              <a:t>th</a:t>
            </a:r>
            <a:r>
              <a:rPr lang="en-US" dirty="0"/>
              <a:t> or 5</a:t>
            </a:r>
            <a:r>
              <a:rPr lang="en-US" baseline="30000" dirty="0"/>
              <a:t>th</a:t>
            </a:r>
            <a:r>
              <a:rPr lang="en-US" dirty="0"/>
              <a:t> hour (</a:t>
            </a:r>
            <a:r>
              <a:rPr lang="en-US" u="sng" dirty="0"/>
              <a:t>you must have your own transportation</a:t>
            </a:r>
            <a:r>
              <a:rPr lang="en-US" dirty="0"/>
              <a:t>). </a:t>
            </a:r>
          </a:p>
          <a:p>
            <a:pPr lvl="1"/>
            <a:r>
              <a:rPr lang="en-US" dirty="0"/>
              <a:t>Senior students interested in Internship who have additional questions should see Mr. Morris, the internship coordinator in office 220 or their counselor. </a:t>
            </a:r>
          </a:p>
        </p:txBody>
      </p:sp>
      <p:pic>
        <p:nvPicPr>
          <p:cNvPr id="4" name="Recorded Sound">
            <a:hlinkClick r:id="" action="ppaction://media"/>
            <a:extLst>
              <a:ext uri="{FF2B5EF4-FFF2-40B4-BE49-F238E27FC236}">
                <a16:creationId xmlns:a16="http://schemas.microsoft.com/office/drawing/2014/main" id="{93F73336-1917-4839-B56B-0F7FAE5AC1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59761" y="5070446"/>
            <a:ext cx="609600" cy="609600"/>
          </a:xfrm>
          <a:prstGeom prst="rect">
            <a:avLst/>
          </a:prstGeom>
        </p:spPr>
      </p:pic>
    </p:spTree>
    <p:extLst>
      <p:ext uri="{BB962C8B-B14F-4D97-AF65-F5344CB8AC3E}">
        <p14:creationId xmlns:p14="http://schemas.microsoft.com/office/powerpoint/2010/main" val="1451426888"/>
      </p:ext>
    </p:extLst>
  </p:cSld>
  <p:clrMapOvr>
    <a:masterClrMapping/>
  </p:clrMapOvr>
  <mc:AlternateContent xmlns:mc="http://schemas.openxmlformats.org/markup-compatibility/2006" xmlns:p14="http://schemas.microsoft.com/office/powerpoint/2010/main">
    <mc:Choice Requires="p14">
      <p:transition spd="slow" p14:dur="2000" advClick="0" advTm="44000"/>
    </mc:Choice>
    <mc:Fallback xmlns="">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6501"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Title 1">
            <a:extLst>
              <a:ext uri="{FF2B5EF4-FFF2-40B4-BE49-F238E27FC236}">
                <a16:creationId xmlns:a16="http://schemas.microsoft.com/office/drawing/2014/main" id="{8A9A4AFC-94A5-4DAD-A63F-4ACEF0BD055C}"/>
              </a:ext>
            </a:extLst>
          </p:cNvPr>
          <p:cNvSpPr>
            <a:spLocks noGrp="1"/>
          </p:cNvSpPr>
          <p:nvPr>
            <p:ph type="title"/>
          </p:nvPr>
        </p:nvSpPr>
        <p:spPr>
          <a:xfrm>
            <a:off x="1756530" y="640080"/>
            <a:ext cx="2572391" cy="5613236"/>
          </a:xfrm>
        </p:spPr>
        <p:txBody>
          <a:bodyPr anchor="ctr">
            <a:normAutofit/>
          </a:bodyPr>
          <a:lstStyle/>
          <a:p>
            <a:pPr algn="ctr"/>
            <a:r>
              <a:rPr lang="en-US" b="1" dirty="0">
                <a:solidFill>
                  <a:srgbClr val="FFFFFF"/>
                </a:solidFill>
              </a:rPr>
              <a:t>Incoming Seniors</a:t>
            </a:r>
            <a:endParaRPr lang="en-US" dirty="0">
              <a:solidFill>
                <a:srgbClr val="FFFFFF"/>
              </a:solidFill>
            </a:endParaRPr>
          </a:p>
        </p:txBody>
      </p:sp>
      <p:sp>
        <p:nvSpPr>
          <p:cNvPr id="3" name="Content Placeholder 2">
            <a:extLst>
              <a:ext uri="{FF2B5EF4-FFF2-40B4-BE49-F238E27FC236}">
                <a16:creationId xmlns:a16="http://schemas.microsoft.com/office/drawing/2014/main" id="{E5F107D8-7269-4D3F-852D-030E28D13AA3}"/>
              </a:ext>
            </a:extLst>
          </p:cNvPr>
          <p:cNvSpPr>
            <a:spLocks noGrp="1"/>
          </p:cNvSpPr>
          <p:nvPr>
            <p:ph idx="1"/>
          </p:nvPr>
        </p:nvSpPr>
        <p:spPr>
          <a:xfrm>
            <a:off x="5048863" y="640081"/>
            <a:ext cx="5379104" cy="3745107"/>
          </a:xfrm>
        </p:spPr>
        <p:txBody>
          <a:bodyPr>
            <a:normAutofit/>
          </a:bodyPr>
          <a:lstStyle/>
          <a:p>
            <a:endParaRPr lang="en-US" dirty="0"/>
          </a:p>
          <a:p>
            <a:endParaRPr lang="en-US" dirty="0"/>
          </a:p>
          <a:p>
            <a:r>
              <a:rPr lang="en-US" dirty="0"/>
              <a:t>Students will not be allowed to participate in graduation ceremonies if all graduation requirements are not met.</a:t>
            </a:r>
          </a:p>
          <a:p>
            <a:pPr lvl="1"/>
            <a:r>
              <a:rPr lang="en-US" dirty="0"/>
              <a:t>Students must earn 22 credits and earn credit in all required course work</a:t>
            </a:r>
          </a:p>
          <a:p>
            <a:pPr lvl="2"/>
            <a:r>
              <a:rPr lang="en-US" sz="1400" dirty="0"/>
              <a:t>Refer to page 4 of the course book</a:t>
            </a:r>
          </a:p>
        </p:txBody>
      </p:sp>
      <p:pic>
        <p:nvPicPr>
          <p:cNvPr id="8" name="Picture 7" descr="A close up of a logo&#10;&#10;Description automatically generated">
            <a:extLst>
              <a:ext uri="{FF2B5EF4-FFF2-40B4-BE49-F238E27FC236}">
                <a16:creationId xmlns:a16="http://schemas.microsoft.com/office/drawing/2014/main" id="{9090AB19-18B1-4374-9D64-76F11DE8E53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37151" y="4553085"/>
            <a:ext cx="2408537" cy="1685977"/>
          </a:xfrm>
          <a:prstGeom prst="rect">
            <a:avLst/>
          </a:prstGeom>
        </p:spPr>
      </p:pic>
      <p:pic>
        <p:nvPicPr>
          <p:cNvPr id="4" name="Recorded Sound">
            <a:hlinkClick r:id="" action="ppaction://media"/>
            <a:extLst>
              <a:ext uri="{FF2B5EF4-FFF2-40B4-BE49-F238E27FC236}">
                <a16:creationId xmlns:a16="http://schemas.microsoft.com/office/drawing/2014/main" id="{15D7C0D7-DAF2-45A6-855A-10862B9CB2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4661" y="5296949"/>
            <a:ext cx="609600" cy="609600"/>
          </a:xfrm>
          <a:prstGeom prst="rect">
            <a:avLst/>
          </a:prstGeom>
        </p:spPr>
      </p:pic>
    </p:spTree>
    <p:extLst>
      <p:ext uri="{BB962C8B-B14F-4D97-AF65-F5344CB8AC3E}">
        <p14:creationId xmlns:p14="http://schemas.microsoft.com/office/powerpoint/2010/main" val="386540190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1565" y="585216"/>
            <a:ext cx="10437090" cy="1499616"/>
          </a:xfrm>
        </p:spPr>
        <p:txBody>
          <a:bodyPr>
            <a:normAutofit/>
          </a:bodyPr>
          <a:lstStyle/>
          <a:p>
            <a:r>
              <a:rPr lang="en-US" b="1" i="1" dirty="0"/>
              <a:t>NCAA:</a:t>
            </a:r>
            <a:br>
              <a:rPr lang="en-US" b="1" i="1" dirty="0"/>
            </a:br>
            <a:r>
              <a:rPr lang="en-US" sz="2800" b="1" i="1" dirty="0">
                <a:latin typeface="Arial" panose="020B0604020202020204" pitchFamily="34" charset="0"/>
                <a:cs typeface="Arial" panose="020B0604020202020204" pitchFamily="34" charset="0"/>
              </a:rPr>
              <a:t>You Must Apply BEFORE Senior Year Begins</a:t>
            </a:r>
          </a:p>
        </p:txBody>
      </p:sp>
      <p:graphicFrame>
        <p:nvGraphicFramePr>
          <p:cNvPr id="15" name="Content Placeholder 2">
            <a:extLst>
              <a:ext uri="{FF2B5EF4-FFF2-40B4-BE49-F238E27FC236}">
                <a16:creationId xmlns:a16="http://schemas.microsoft.com/office/drawing/2014/main" id="{ABDB02D1-1EDE-4EA9-9710-9953EA6568F3}"/>
              </a:ext>
            </a:extLst>
          </p:cNvPr>
          <p:cNvGraphicFramePr>
            <a:graphicFrameLocks noGrp="1"/>
          </p:cNvGraphicFramePr>
          <p:nvPr>
            <p:ph idx="1"/>
            <p:extLst>
              <p:ext uri="{D42A27DB-BD31-4B8C-83A1-F6EECF244321}">
                <p14:modId xmlns:p14="http://schemas.microsoft.com/office/powerpoint/2010/main" val="3128577162"/>
              </p:ext>
            </p:extLst>
          </p:nvPr>
        </p:nvGraphicFramePr>
        <p:xfrm>
          <a:off x="1981201" y="1752603"/>
          <a:ext cx="8001000" cy="4019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7BEA0D9A-C687-4E0A-BD48-5B745840EB12}"/>
              </a:ext>
            </a:extLst>
          </p:cNvPr>
          <p:cNvSpPr txBox="1"/>
          <p:nvPr/>
        </p:nvSpPr>
        <p:spPr>
          <a:xfrm>
            <a:off x="1719742" y="6056851"/>
            <a:ext cx="8372213" cy="369332"/>
          </a:xfrm>
          <a:prstGeom prst="rect">
            <a:avLst/>
          </a:prstGeom>
          <a:noFill/>
        </p:spPr>
        <p:txBody>
          <a:bodyPr wrap="square" rtlCol="0">
            <a:spAutoFit/>
          </a:bodyPr>
          <a:lstStyle/>
          <a:p>
            <a:r>
              <a:rPr lang="en-US" dirty="0"/>
              <a:t>You will need to have most of your NCAA requirements met by the start of senior year</a:t>
            </a:r>
          </a:p>
        </p:txBody>
      </p:sp>
      <p:pic>
        <p:nvPicPr>
          <p:cNvPr id="4" name="Recorded Sound">
            <a:hlinkClick r:id="" action="ppaction://media"/>
            <a:extLst>
              <a:ext uri="{FF2B5EF4-FFF2-40B4-BE49-F238E27FC236}">
                <a16:creationId xmlns:a16="http://schemas.microsoft.com/office/drawing/2014/main" id="{3821CCAD-A96C-4873-8E4D-204142E9E0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41583" y="4533551"/>
            <a:ext cx="609600" cy="609600"/>
          </a:xfrm>
          <a:prstGeom prst="rect">
            <a:avLst/>
          </a:prstGeom>
        </p:spPr>
      </p:pic>
    </p:spTree>
  </p:cSld>
  <p:clrMapOvr>
    <a:masterClrMapping/>
  </p:clrMapOvr>
  <p:transition advClick="0" advTm="4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7054D-11A3-4426-B448-1E39801092C3}"/>
              </a:ext>
            </a:extLst>
          </p:cNvPr>
          <p:cNvSpPr>
            <a:spLocks noGrp="1"/>
          </p:cNvSpPr>
          <p:nvPr>
            <p:ph type="title"/>
          </p:nvPr>
        </p:nvSpPr>
        <p:spPr>
          <a:xfrm>
            <a:off x="2292096" y="585216"/>
            <a:ext cx="7290054" cy="1499616"/>
          </a:xfrm>
        </p:spPr>
        <p:txBody>
          <a:bodyPr>
            <a:normAutofit/>
          </a:bodyPr>
          <a:lstStyle/>
          <a:p>
            <a:r>
              <a:rPr lang="en-US"/>
              <a:t>Additional Information	</a:t>
            </a:r>
            <a:endParaRPr lang="en-US" dirty="0"/>
          </a:p>
        </p:txBody>
      </p:sp>
      <p:graphicFrame>
        <p:nvGraphicFramePr>
          <p:cNvPr id="5" name="Content Placeholder 2">
            <a:extLst>
              <a:ext uri="{FF2B5EF4-FFF2-40B4-BE49-F238E27FC236}">
                <a16:creationId xmlns:a16="http://schemas.microsoft.com/office/drawing/2014/main" id="{871C1107-FEC1-4049-8127-6CAB8A2E1B84}"/>
              </a:ext>
            </a:extLst>
          </p:cNvPr>
          <p:cNvGraphicFramePr>
            <a:graphicFrameLocks noGrp="1"/>
          </p:cNvGraphicFramePr>
          <p:nvPr>
            <p:ph idx="1"/>
            <p:extLst>
              <p:ext uri="{D42A27DB-BD31-4B8C-83A1-F6EECF244321}">
                <p14:modId xmlns:p14="http://schemas.microsoft.com/office/powerpoint/2010/main" val="2242517429"/>
              </p:ext>
            </p:extLst>
          </p:nvPr>
        </p:nvGraphicFramePr>
        <p:xfrm>
          <a:off x="1981201" y="2286001"/>
          <a:ext cx="8153399" cy="4022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D2F739A0-156D-41D3-A9D4-59CBF1671A6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66121" y="2084832"/>
            <a:ext cx="609600" cy="609600"/>
          </a:xfrm>
          <a:prstGeom prst="rect">
            <a:avLst/>
          </a:prstGeom>
        </p:spPr>
      </p:pic>
    </p:spTree>
    <p:extLst>
      <p:ext uri="{BB962C8B-B14F-4D97-AF65-F5344CB8AC3E}">
        <p14:creationId xmlns:p14="http://schemas.microsoft.com/office/powerpoint/2010/main" val="2838308160"/>
      </p:ext>
    </p:extLst>
  </p:cSld>
  <p:clrMapOvr>
    <a:masterClrMapping/>
  </p:clrMapOvr>
  <mc:AlternateContent xmlns:mc="http://schemas.openxmlformats.org/markup-compatibility/2006" xmlns:p14="http://schemas.microsoft.com/office/powerpoint/2010/main">
    <mc:Choice Requires="p14">
      <p:transition spd="slow" p14:dur="2000" advClick="0" advTm="44000"/>
    </mc:Choice>
    <mc:Fallback xmlns="">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17" name="Rectangle 1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Title 1">
            <a:extLst>
              <a:ext uri="{FF2B5EF4-FFF2-40B4-BE49-F238E27FC236}">
                <a16:creationId xmlns:a16="http://schemas.microsoft.com/office/drawing/2014/main" id="{8FE6550C-8493-4C7B-B631-CBB904F06D2C}"/>
              </a:ext>
            </a:extLst>
          </p:cNvPr>
          <p:cNvSpPr>
            <a:spLocks noGrp="1"/>
          </p:cNvSpPr>
          <p:nvPr>
            <p:ph type="title"/>
          </p:nvPr>
        </p:nvSpPr>
        <p:spPr>
          <a:xfrm>
            <a:off x="2247592" y="804333"/>
            <a:ext cx="2543925" cy="5249334"/>
          </a:xfrm>
        </p:spPr>
        <p:txBody>
          <a:bodyPr>
            <a:normAutofit/>
          </a:bodyPr>
          <a:lstStyle/>
          <a:p>
            <a:pPr algn="ctr"/>
            <a:r>
              <a:rPr lang="en-US" sz="4100" dirty="0">
                <a:solidFill>
                  <a:srgbClr val="FFFFFF"/>
                </a:solidFill>
              </a:rPr>
              <a:t>Additional Information</a:t>
            </a:r>
          </a:p>
        </p:txBody>
      </p:sp>
      <p:sp>
        <p:nvSpPr>
          <p:cNvPr id="3" name="Content Placeholder 2">
            <a:extLst>
              <a:ext uri="{FF2B5EF4-FFF2-40B4-BE49-F238E27FC236}">
                <a16:creationId xmlns:a16="http://schemas.microsoft.com/office/drawing/2014/main" id="{C4DB23D6-C968-4CFC-ABFF-39ABDC9C5D2F}"/>
              </a:ext>
            </a:extLst>
          </p:cNvPr>
          <p:cNvSpPr>
            <a:spLocks noGrp="1"/>
          </p:cNvSpPr>
          <p:nvPr>
            <p:ph idx="1"/>
          </p:nvPr>
        </p:nvSpPr>
        <p:spPr>
          <a:xfrm>
            <a:off x="5237285" y="352338"/>
            <a:ext cx="5874059" cy="6073629"/>
          </a:xfrm>
        </p:spPr>
        <p:txBody>
          <a:bodyPr anchor="ctr">
            <a:normAutofit/>
          </a:bodyPr>
          <a:lstStyle/>
          <a:p>
            <a:r>
              <a:rPr lang="en-US" sz="3200" u="sng" dirty="0"/>
              <a:t>Dual Enrollment</a:t>
            </a:r>
          </a:p>
          <a:p>
            <a:pPr marL="128016" lvl="1" indent="0">
              <a:buNone/>
            </a:pPr>
            <a:endParaRPr lang="en-US" dirty="0"/>
          </a:p>
          <a:p>
            <a:pPr lvl="2"/>
            <a:r>
              <a:rPr lang="en-US" sz="2400" dirty="0"/>
              <a:t>For qualified students wishing to take classes at a local college while in high school. Specific requirements must be met to be eligible for this opportunity. </a:t>
            </a:r>
          </a:p>
          <a:p>
            <a:pPr lvl="2"/>
            <a:r>
              <a:rPr lang="en-US" sz="2400" dirty="0"/>
              <a:t>Students should visit the DHS website, Counseling tab Dual Enrollment link for specifics and requirements.  </a:t>
            </a:r>
          </a:p>
          <a:p>
            <a:pPr lvl="2"/>
            <a:r>
              <a:rPr lang="en-US" sz="2400" dirty="0"/>
              <a:t>Additional information is on </a:t>
            </a:r>
            <a:r>
              <a:rPr lang="en-US" sz="2400" u="sng" dirty="0"/>
              <a:t>page 6 of the course book on our website.</a:t>
            </a:r>
          </a:p>
          <a:p>
            <a:pPr lvl="2"/>
            <a:r>
              <a:rPr lang="en-US" sz="2400" dirty="0"/>
              <a:t>Refer to the website for updated information about the deadline for documentation. We will not be able to accept forms after the deadline (usually May 1</a:t>
            </a:r>
            <a:r>
              <a:rPr lang="en-US" sz="2400" baseline="30000" dirty="0"/>
              <a:t>st</a:t>
            </a:r>
            <a:r>
              <a:rPr lang="en-US" sz="2400" dirty="0"/>
              <a:t>).</a:t>
            </a:r>
          </a:p>
          <a:p>
            <a:pPr marL="457200" lvl="1" indent="0">
              <a:buNone/>
            </a:pPr>
            <a:endParaRPr lang="en-US" dirty="0"/>
          </a:p>
        </p:txBody>
      </p:sp>
      <p:pic>
        <p:nvPicPr>
          <p:cNvPr id="4" name="Recorded Sound">
            <a:hlinkClick r:id="" action="ppaction://media"/>
            <a:extLst>
              <a:ext uri="{FF2B5EF4-FFF2-40B4-BE49-F238E27FC236}">
                <a16:creationId xmlns:a16="http://schemas.microsoft.com/office/drawing/2014/main" id="{C70D71CF-4823-4FEB-AC04-7038EFDAD7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81991" y="4969778"/>
            <a:ext cx="609600" cy="609600"/>
          </a:xfrm>
          <a:prstGeom prst="rect">
            <a:avLst/>
          </a:prstGeom>
        </p:spPr>
      </p:pic>
    </p:spTree>
    <p:extLst>
      <p:ext uri="{BB962C8B-B14F-4D97-AF65-F5344CB8AC3E}">
        <p14:creationId xmlns:p14="http://schemas.microsoft.com/office/powerpoint/2010/main" val="2223947110"/>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Title 1">
            <a:extLst>
              <a:ext uri="{FF2B5EF4-FFF2-40B4-BE49-F238E27FC236}">
                <a16:creationId xmlns:a16="http://schemas.microsoft.com/office/drawing/2014/main" id="{4545D44F-ABA2-4A05-AB57-F2F8D6CE9BE5}"/>
              </a:ext>
            </a:extLst>
          </p:cNvPr>
          <p:cNvSpPr>
            <a:spLocks noGrp="1"/>
          </p:cNvSpPr>
          <p:nvPr>
            <p:ph type="title"/>
          </p:nvPr>
        </p:nvSpPr>
        <p:spPr>
          <a:xfrm>
            <a:off x="2247592" y="804333"/>
            <a:ext cx="2543925" cy="5249334"/>
          </a:xfrm>
        </p:spPr>
        <p:txBody>
          <a:bodyPr>
            <a:normAutofit/>
          </a:bodyPr>
          <a:lstStyle/>
          <a:p>
            <a:pPr algn="ctr"/>
            <a:r>
              <a:rPr lang="en-US" sz="4100" dirty="0">
                <a:solidFill>
                  <a:srgbClr val="FFFFFF"/>
                </a:solidFill>
              </a:rPr>
              <a:t>Additional Information</a:t>
            </a:r>
          </a:p>
        </p:txBody>
      </p:sp>
      <p:sp>
        <p:nvSpPr>
          <p:cNvPr id="21" name="Content Placeholder 2">
            <a:extLst>
              <a:ext uri="{FF2B5EF4-FFF2-40B4-BE49-F238E27FC236}">
                <a16:creationId xmlns:a16="http://schemas.microsoft.com/office/drawing/2014/main" id="{A0B1DE57-D7F6-4CEF-B0DB-B968349B75E6}"/>
              </a:ext>
            </a:extLst>
          </p:cNvPr>
          <p:cNvSpPr>
            <a:spLocks noGrp="1"/>
          </p:cNvSpPr>
          <p:nvPr>
            <p:ph idx="1"/>
          </p:nvPr>
        </p:nvSpPr>
        <p:spPr>
          <a:xfrm>
            <a:off x="5237285" y="258618"/>
            <a:ext cx="5911005" cy="5795049"/>
          </a:xfrm>
        </p:spPr>
        <p:txBody>
          <a:bodyPr anchor="ctr">
            <a:normAutofit/>
          </a:bodyPr>
          <a:lstStyle/>
          <a:p>
            <a:pPr marL="457200" lvl="1" indent="0">
              <a:buNone/>
            </a:pPr>
            <a:r>
              <a:rPr lang="en-US" sz="2800" dirty="0"/>
              <a:t>Dual Enrollment Continued…</a:t>
            </a:r>
          </a:p>
          <a:p>
            <a:pPr lvl="1"/>
            <a:r>
              <a:rPr lang="en-US" sz="2000" dirty="0"/>
              <a:t>How</a:t>
            </a:r>
          </a:p>
          <a:p>
            <a:pPr lvl="1"/>
            <a:r>
              <a:rPr lang="en-US" sz="2000" dirty="0"/>
              <a:t>Students will use the following course numbers on their schedule request form.</a:t>
            </a:r>
          </a:p>
          <a:p>
            <a:pPr lvl="2"/>
            <a:r>
              <a:rPr lang="en-US" sz="2000" dirty="0"/>
              <a:t>Fall		HS9670</a:t>
            </a:r>
          </a:p>
          <a:p>
            <a:pPr lvl="2"/>
            <a:r>
              <a:rPr lang="en-US" sz="2000" dirty="0"/>
              <a:t>Spring	HS9680</a:t>
            </a:r>
          </a:p>
          <a:p>
            <a:pPr lvl="2"/>
            <a:r>
              <a:rPr lang="en-US" sz="2000" dirty="0"/>
              <a:t>These numbers indicate that you will be leaving school at the end of </a:t>
            </a:r>
            <a:r>
              <a:rPr lang="en-US" sz="2000" u="sng" dirty="0"/>
              <a:t>5</a:t>
            </a:r>
            <a:r>
              <a:rPr lang="en-US" sz="2000" u="sng" baseline="30000" dirty="0"/>
              <a:t>th</a:t>
            </a:r>
            <a:r>
              <a:rPr lang="en-US" sz="2000" u="sng" dirty="0"/>
              <a:t> and/or 6</a:t>
            </a:r>
            <a:r>
              <a:rPr lang="en-US" sz="2000" u="sng" baseline="30000" dirty="0"/>
              <a:t>th</a:t>
            </a:r>
            <a:r>
              <a:rPr lang="en-US" sz="2000" u="sng" dirty="0"/>
              <a:t> hour </a:t>
            </a:r>
            <a:r>
              <a:rPr lang="en-US" sz="2000" dirty="0"/>
              <a:t>to attend college classes. </a:t>
            </a:r>
          </a:p>
          <a:p>
            <a:pPr lvl="1"/>
            <a:r>
              <a:rPr lang="en-US" sz="2000" dirty="0"/>
              <a:t>Students will need to check the counseling website under dual enrollment and meet with their counselor.</a:t>
            </a:r>
          </a:p>
          <a:p>
            <a:pPr lvl="1"/>
            <a:r>
              <a:rPr lang="en-US" sz="2000" dirty="0"/>
              <a:t>Registration for fall classes at the college will be in June, winter semester is in October.</a:t>
            </a:r>
          </a:p>
          <a:p>
            <a:pPr lvl="1"/>
            <a:r>
              <a:rPr lang="en-US" sz="2000" dirty="0"/>
              <a:t>It is important that you adhere to the deadlines for dual enrollment. </a:t>
            </a:r>
          </a:p>
          <a:p>
            <a:endParaRPr lang="en-US" dirty="0"/>
          </a:p>
        </p:txBody>
      </p:sp>
      <p:pic>
        <p:nvPicPr>
          <p:cNvPr id="3" name="Recorded Sound">
            <a:hlinkClick r:id="" action="ppaction://media"/>
            <a:extLst>
              <a:ext uri="{FF2B5EF4-FFF2-40B4-BE49-F238E27FC236}">
                <a16:creationId xmlns:a16="http://schemas.microsoft.com/office/drawing/2014/main" id="{75A64849-69C2-468A-91D7-35C60270C9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71164" y="4726498"/>
            <a:ext cx="609600" cy="609600"/>
          </a:xfrm>
          <a:prstGeom prst="rect">
            <a:avLst/>
          </a:prstGeom>
        </p:spPr>
      </p:pic>
    </p:spTree>
    <p:extLst>
      <p:ext uri="{BB962C8B-B14F-4D97-AF65-F5344CB8AC3E}">
        <p14:creationId xmlns:p14="http://schemas.microsoft.com/office/powerpoint/2010/main" val="4001891754"/>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47F247E-B679-44E9-93C2-B2DD5EFB2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0" y="857250"/>
            <a:ext cx="6858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w Cen MT" panose="020B0602020104020603"/>
            </a:endParaRPr>
          </a:p>
        </p:txBody>
      </p:sp>
      <p:sp>
        <p:nvSpPr>
          <p:cNvPr id="27" name="Rectangle 26">
            <a:extLst>
              <a:ext uri="{FF2B5EF4-FFF2-40B4-BE49-F238E27FC236}">
                <a16:creationId xmlns:a16="http://schemas.microsoft.com/office/drawing/2014/main" id="{FEE15661-B0F2-42AE-A75B-0999B2CF5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6669" y="1220725"/>
            <a:ext cx="5033334" cy="4410687"/>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w Cen MT" panose="020B0602020104020603"/>
            </a:endParaRPr>
          </a:p>
        </p:txBody>
      </p:sp>
      <p:sp>
        <p:nvSpPr>
          <p:cNvPr id="2" name="Title 1"/>
          <p:cNvSpPr>
            <a:spLocks noGrp="1"/>
          </p:cNvSpPr>
          <p:nvPr>
            <p:ph type="title"/>
          </p:nvPr>
        </p:nvSpPr>
        <p:spPr>
          <a:xfrm>
            <a:off x="4618496" y="1448562"/>
            <a:ext cx="4456836" cy="1124712"/>
          </a:xfrm>
        </p:spPr>
        <p:txBody>
          <a:bodyPr>
            <a:normAutofit/>
          </a:bodyPr>
          <a:lstStyle/>
          <a:p>
            <a:pPr algn="ctr"/>
            <a:r>
              <a:rPr lang="en-US" b="1" dirty="0">
                <a:solidFill>
                  <a:srgbClr val="FFFFFF"/>
                </a:solidFill>
              </a:rPr>
              <a:t>Course Requests</a:t>
            </a:r>
          </a:p>
        </p:txBody>
      </p:sp>
      <p:sp>
        <p:nvSpPr>
          <p:cNvPr id="29" name="Rectangle 28">
            <a:extLst>
              <a:ext uri="{FF2B5EF4-FFF2-40B4-BE49-F238E27FC236}">
                <a16:creationId xmlns:a16="http://schemas.microsoft.com/office/drawing/2014/main" id="{354706C1-38B7-4C23-8749-906CB0DC8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4274" y="1220725"/>
            <a:ext cx="1197524" cy="4410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w Cen MT" panose="020B0602020104020603"/>
            </a:endParaRPr>
          </a:p>
        </p:txBody>
      </p:sp>
      <p:cxnSp>
        <p:nvCxnSpPr>
          <p:cNvPr id="31" name="Straight Connector 30">
            <a:extLst>
              <a:ext uri="{FF2B5EF4-FFF2-40B4-BE49-F238E27FC236}">
                <a16:creationId xmlns:a16="http://schemas.microsoft.com/office/drawing/2014/main" id="{CD161189-7A5B-4B2B-93DC-7771029947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471049" y="1629393"/>
            <a:ext cx="0" cy="685800"/>
          </a:xfrm>
          <a:prstGeom prst="line">
            <a:avLst/>
          </a:prstGeom>
          <a:ln w="19050">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614612" y="2557739"/>
            <a:ext cx="4456836" cy="2665961"/>
          </a:xfrm>
        </p:spPr>
        <p:txBody>
          <a:bodyPr>
            <a:normAutofit/>
          </a:bodyPr>
          <a:lstStyle/>
          <a:p>
            <a:r>
              <a:rPr lang="en-US" sz="1800" dirty="0">
                <a:solidFill>
                  <a:srgbClr val="FFFFFF"/>
                </a:solidFill>
              </a:rPr>
              <a:t>A Course Request JotForm link will be sent to each student via schoology and school email. </a:t>
            </a:r>
          </a:p>
          <a:p>
            <a:pPr lvl="2"/>
            <a:r>
              <a:rPr lang="en-US" sz="1500" dirty="0">
                <a:solidFill>
                  <a:srgbClr val="FFFFFF"/>
                </a:solidFill>
              </a:rPr>
              <a:t>The completed course request JotForm &amp; AP contract are to be returned, </a:t>
            </a:r>
            <a:r>
              <a:rPr lang="en-US" sz="1500" u="sng" dirty="0">
                <a:solidFill>
                  <a:srgbClr val="FFFFFF"/>
                </a:solidFill>
              </a:rPr>
              <a:t>with a parent signature,</a:t>
            </a:r>
            <a:r>
              <a:rPr lang="en-US" sz="1500" dirty="0">
                <a:solidFill>
                  <a:srgbClr val="FFFFFF"/>
                </a:solidFill>
              </a:rPr>
              <a:t> on or before your assigned scheduling day. </a:t>
            </a:r>
          </a:p>
          <a:p>
            <a:pPr marL="233172" lvl="2" indent="0">
              <a:buNone/>
            </a:pPr>
            <a:endParaRPr lang="en-US" sz="1500" dirty="0">
              <a:solidFill>
                <a:srgbClr val="FFFFFF"/>
              </a:solidFill>
            </a:endParaRPr>
          </a:p>
          <a:p>
            <a:pPr lvl="2"/>
            <a:r>
              <a:rPr lang="en-US" sz="1500" dirty="0">
                <a:solidFill>
                  <a:srgbClr val="FFFFFF"/>
                </a:solidFill>
              </a:rPr>
              <a:t>In March, reminder message will be sent to all students regarding their assigned day to input course selections in the Student Portal. </a:t>
            </a:r>
            <a:endParaRPr lang="en-US" dirty="0">
              <a:solidFill>
                <a:srgbClr val="FFFFFF"/>
              </a:solidFill>
            </a:endParaRPr>
          </a:p>
          <a:p>
            <a:endParaRPr lang="en-US" dirty="0">
              <a:solidFill>
                <a:srgbClr val="FFFFFF"/>
              </a:solidFill>
            </a:endParaRPr>
          </a:p>
          <a:p>
            <a:pPr>
              <a:buNone/>
            </a:pPr>
            <a:endParaRPr lang="en-US" dirty="0">
              <a:solidFill>
                <a:srgbClr val="FFFFFF"/>
              </a:solidFill>
            </a:endParaRPr>
          </a:p>
        </p:txBody>
      </p:sp>
      <p:pic>
        <p:nvPicPr>
          <p:cNvPr id="5" name="Recorded Sound">
            <a:hlinkClick r:id="" action="ppaction://media"/>
            <a:extLst>
              <a:ext uri="{FF2B5EF4-FFF2-40B4-BE49-F238E27FC236}">
                <a16:creationId xmlns:a16="http://schemas.microsoft.com/office/drawing/2014/main" id="{183F2483-CC1C-464A-AD73-1EE7DBB321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72925" y="5391150"/>
            <a:ext cx="609600" cy="609600"/>
          </a:xfrm>
          <a:prstGeom prst="rect">
            <a:avLst/>
          </a:prstGeom>
        </p:spPr>
      </p:pic>
    </p:spTree>
  </p:cSld>
  <p:clrMapOvr>
    <a:overrideClrMapping bg1="dk1" tx1="lt1" bg2="dk2" tx2="lt2" accent1="accent1" accent2="accent2" accent3="accent3" accent4="accent4" accent5="accent5" accent6="accent6" hlink="hlink" folHlink="folHlink"/>
  </p:clrMapOvr>
  <p:transition advClick="0" advTm="3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6"/>
        <p14:stopEvt time="3117"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643467"/>
            <a:ext cx="3415612" cy="5571066"/>
          </a:xfrm>
        </p:spPr>
        <p:txBody>
          <a:bodyPr>
            <a:normAutofit/>
          </a:bodyPr>
          <a:lstStyle/>
          <a:p>
            <a:r>
              <a:rPr lang="en-US" b="1">
                <a:solidFill>
                  <a:srgbClr val="FFFFFF"/>
                </a:solidFill>
              </a:rPr>
              <a:t>Deadlines</a:t>
            </a:r>
          </a:p>
        </p:txBody>
      </p:sp>
      <p:graphicFrame>
        <p:nvGraphicFramePr>
          <p:cNvPr id="5" name="Content Placeholder 2">
            <a:extLst>
              <a:ext uri="{FF2B5EF4-FFF2-40B4-BE49-F238E27FC236}">
                <a16:creationId xmlns:a16="http://schemas.microsoft.com/office/drawing/2014/main" id="{7E0F9CB9-CFEC-49CB-9DF0-8B230EC4C12A}"/>
              </a:ext>
            </a:extLst>
          </p:cNvPr>
          <p:cNvGraphicFramePr>
            <a:graphicFrameLocks noGrp="1"/>
          </p:cNvGraphicFramePr>
          <p:nvPr>
            <p:ph idx="1"/>
            <p:extLst>
              <p:ext uri="{D42A27DB-BD31-4B8C-83A1-F6EECF244321}">
                <p14:modId xmlns:p14="http://schemas.microsoft.com/office/powerpoint/2010/main" val="2769632120"/>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corded Sound">
            <a:hlinkClick r:id="" action="ppaction://media"/>
            <a:extLst>
              <a:ext uri="{FF2B5EF4-FFF2-40B4-BE49-F238E27FC236}">
                <a16:creationId xmlns:a16="http://schemas.microsoft.com/office/drawing/2014/main" id="{B41365ED-3A25-43AB-AAFA-B48D3588A1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41674" y="4659386"/>
            <a:ext cx="609600" cy="609600"/>
          </a:xfrm>
          <a:prstGeom prst="rect">
            <a:avLst/>
          </a:prstGeom>
        </p:spPr>
      </p:pic>
    </p:spTree>
    <p:extLst>
      <p:ext uri="{BB962C8B-B14F-4D97-AF65-F5344CB8AC3E}">
        <p14:creationId xmlns:p14="http://schemas.microsoft.com/office/powerpoint/2010/main" val="3114401154"/>
      </p:ext>
    </p:extLst>
  </p:cSld>
  <p:clrMapOvr>
    <a:masterClrMapping/>
  </p:clrMapOvr>
  <p:transition advClick="0" advTm="2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999"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6601" y="643467"/>
            <a:ext cx="8178799"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pic>
        <p:nvPicPr>
          <p:cNvPr id="6" name="Content Placeholder 5" descr="A close up of a sign&#10;&#10;Description automatically generated">
            <a:extLst>
              <a:ext uri="{FF2B5EF4-FFF2-40B4-BE49-F238E27FC236}">
                <a16:creationId xmlns:a16="http://schemas.microsoft.com/office/drawing/2014/main" id="{3767A474-4E23-4D3F-80A0-97C70B04D2AE}"/>
              </a:ext>
            </a:extLst>
          </p:cNvPr>
          <p:cNvPicPr>
            <a:picLocks noGrp="1" noChangeAspect="1"/>
          </p:cNvPicPr>
          <p:nvPr>
            <p:ph idx="4294967295"/>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127250" y="1285875"/>
            <a:ext cx="7937499" cy="4286249"/>
          </a:xfrm>
          <a:prstGeom prst="rect">
            <a:avLst/>
          </a:prstGeom>
        </p:spPr>
      </p:pic>
      <p:pic>
        <p:nvPicPr>
          <p:cNvPr id="2" name="Recorded Sound">
            <a:hlinkClick r:id="" action="ppaction://media"/>
            <a:extLst>
              <a:ext uri="{FF2B5EF4-FFF2-40B4-BE49-F238E27FC236}">
                <a16:creationId xmlns:a16="http://schemas.microsoft.com/office/drawing/2014/main" id="{86A6A038-CD09-434D-A000-836A88B2A1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0628" y="5088467"/>
            <a:ext cx="609600" cy="609600"/>
          </a:xfrm>
          <a:prstGeom prst="rect">
            <a:avLst/>
          </a:prstGeom>
        </p:spPr>
      </p:pic>
    </p:spTree>
  </p:cSld>
  <p:clrMapOvr>
    <a:masterClrMapping/>
  </p:clrMapOvr>
  <p:transition advClick="0" advTm="3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19"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Title 1"/>
          <p:cNvSpPr>
            <a:spLocks noGrp="1"/>
          </p:cNvSpPr>
          <p:nvPr>
            <p:ph type="title"/>
          </p:nvPr>
        </p:nvSpPr>
        <p:spPr>
          <a:xfrm>
            <a:off x="2247592" y="804333"/>
            <a:ext cx="2543925" cy="5249334"/>
          </a:xfrm>
        </p:spPr>
        <p:txBody>
          <a:bodyPr>
            <a:normAutofit/>
          </a:bodyPr>
          <a:lstStyle/>
          <a:p>
            <a:pPr algn="ctr"/>
            <a:r>
              <a:rPr lang="en-US" b="1" dirty="0">
                <a:solidFill>
                  <a:srgbClr val="FFFFFF"/>
                </a:solidFill>
              </a:rPr>
              <a:t>Courses</a:t>
            </a:r>
          </a:p>
        </p:txBody>
      </p:sp>
      <p:sp>
        <p:nvSpPr>
          <p:cNvPr id="20" name="Content Placeholder 2"/>
          <p:cNvSpPr>
            <a:spLocks noGrp="1"/>
          </p:cNvSpPr>
          <p:nvPr>
            <p:ph idx="1"/>
          </p:nvPr>
        </p:nvSpPr>
        <p:spPr>
          <a:xfrm>
            <a:off x="5237286" y="804333"/>
            <a:ext cx="4729502" cy="5249334"/>
          </a:xfrm>
        </p:spPr>
        <p:txBody>
          <a:bodyPr anchor="ctr">
            <a:normAutofit/>
          </a:bodyPr>
          <a:lstStyle/>
          <a:p>
            <a:r>
              <a:rPr lang="en-US" dirty="0"/>
              <a:t>Courses and descriptions are listed in the </a:t>
            </a:r>
            <a:r>
              <a:rPr lang="en-US" i="1" dirty="0"/>
              <a:t>Course Offerings Book</a:t>
            </a:r>
            <a:r>
              <a:rPr lang="en-US" dirty="0"/>
              <a:t>, located under the counseling tab on Dakota’s website. </a:t>
            </a:r>
            <a:r>
              <a:rPr lang="en-US" dirty="0">
                <a:hlinkClick r:id="rId5"/>
              </a:rPr>
              <a:t>https://www.chippewavalleyschools.org/schools/high-schools/dhs/guidance/course-scheduling/</a:t>
            </a:r>
            <a:r>
              <a:rPr lang="en-US" dirty="0"/>
              <a:t>. </a:t>
            </a:r>
          </a:p>
          <a:p>
            <a:r>
              <a:rPr lang="en-US" dirty="0"/>
              <a:t>As you read through the options, </a:t>
            </a:r>
            <a:r>
              <a:rPr lang="en-US" u="sng" dirty="0"/>
              <a:t>be sure to choose wisely; we may not be able to make any schedule changes in the Fall.  </a:t>
            </a:r>
            <a:r>
              <a:rPr lang="en-US" dirty="0"/>
              <a:t> </a:t>
            </a:r>
          </a:p>
          <a:p>
            <a:r>
              <a:rPr lang="en-US" dirty="0"/>
              <a:t>Classes must meet graduation requirements.</a:t>
            </a:r>
          </a:p>
          <a:p>
            <a:r>
              <a:rPr lang="en-US" dirty="0"/>
              <a:t>Take time to discuss with your parents, counselor and teachers what courses are best suited for you and your future goals.</a:t>
            </a:r>
          </a:p>
        </p:txBody>
      </p:sp>
      <p:pic>
        <p:nvPicPr>
          <p:cNvPr id="3" name="Recorded Sound">
            <a:hlinkClick r:id="" action="ppaction://media"/>
            <a:extLst>
              <a:ext uri="{FF2B5EF4-FFF2-40B4-BE49-F238E27FC236}">
                <a16:creationId xmlns:a16="http://schemas.microsoft.com/office/drawing/2014/main" id="{7C4F8F33-A5C2-4AE7-9588-54035ABD7A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27215" y="5444067"/>
            <a:ext cx="609600" cy="609600"/>
          </a:xfrm>
          <a:prstGeom prst="rect">
            <a:avLst/>
          </a:prstGeom>
        </p:spPr>
      </p:pic>
    </p:spTree>
  </p:cSld>
  <p:clrMapOvr>
    <a:masterClrMapping/>
  </p:clrMapOvr>
  <p:transition advClick="0" advTm="2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Title 1"/>
          <p:cNvSpPr>
            <a:spLocks noGrp="1"/>
          </p:cNvSpPr>
          <p:nvPr>
            <p:ph type="title"/>
          </p:nvPr>
        </p:nvSpPr>
        <p:spPr>
          <a:xfrm>
            <a:off x="2247592" y="804333"/>
            <a:ext cx="2543925" cy="5249334"/>
          </a:xfrm>
        </p:spPr>
        <p:txBody>
          <a:bodyPr>
            <a:normAutofit/>
          </a:bodyPr>
          <a:lstStyle/>
          <a:p>
            <a:pPr algn="ctr"/>
            <a:r>
              <a:rPr lang="en-US" b="1" dirty="0">
                <a:solidFill>
                  <a:srgbClr val="FFFFFF"/>
                </a:solidFill>
              </a:rPr>
              <a:t>Courses</a:t>
            </a:r>
          </a:p>
        </p:txBody>
      </p:sp>
      <p:sp>
        <p:nvSpPr>
          <p:cNvPr id="3" name="Content Placeholder 2"/>
          <p:cNvSpPr>
            <a:spLocks noGrp="1"/>
          </p:cNvSpPr>
          <p:nvPr>
            <p:ph idx="1"/>
          </p:nvPr>
        </p:nvSpPr>
        <p:spPr>
          <a:xfrm>
            <a:off x="5346342" y="494950"/>
            <a:ext cx="5962017" cy="5743274"/>
          </a:xfrm>
        </p:spPr>
        <p:txBody>
          <a:bodyPr anchor="ctr">
            <a:normAutofit/>
          </a:bodyPr>
          <a:lstStyle/>
          <a:p>
            <a:r>
              <a:rPr lang="en-US" sz="1700" dirty="0"/>
              <a:t>You will be selecting 12 courses that equal </a:t>
            </a:r>
            <a:r>
              <a:rPr lang="en-US" sz="1700" u="sng" dirty="0"/>
              <a:t>6 credits</a:t>
            </a:r>
            <a:r>
              <a:rPr lang="en-US" sz="1700" dirty="0"/>
              <a:t>. </a:t>
            </a:r>
          </a:p>
          <a:p>
            <a:pPr marL="0" indent="0">
              <a:buNone/>
            </a:pPr>
            <a:endParaRPr lang="en-US" sz="1700" dirty="0"/>
          </a:p>
          <a:p>
            <a:r>
              <a:rPr lang="en-US" sz="1700" dirty="0"/>
              <a:t>You will also be selecting 4 </a:t>
            </a:r>
            <a:r>
              <a:rPr lang="en-US" sz="1700" i="1" dirty="0"/>
              <a:t>alternates</a:t>
            </a:r>
            <a:r>
              <a:rPr lang="en-US" sz="1700" dirty="0"/>
              <a:t>. These selections should equal </a:t>
            </a:r>
            <a:r>
              <a:rPr lang="en-US" sz="1700" u="sng" dirty="0"/>
              <a:t>2 additional </a:t>
            </a:r>
            <a:r>
              <a:rPr lang="en-US" sz="1700" u="sng"/>
              <a:t>full credits</a:t>
            </a:r>
            <a:r>
              <a:rPr lang="en-US" sz="1700"/>
              <a:t>.</a:t>
            </a:r>
            <a:endParaRPr lang="en-US" sz="1700" dirty="0"/>
          </a:p>
          <a:p>
            <a:pPr marL="0" indent="0">
              <a:buNone/>
            </a:pPr>
            <a:endParaRPr lang="en-US" sz="1700" dirty="0"/>
          </a:p>
          <a:p>
            <a:r>
              <a:rPr lang="en-US" sz="1700" b="1" dirty="0"/>
              <a:t>Choose thoughtfully as one or more of your alternates may be used to complete your schedule if there is a conflict. </a:t>
            </a:r>
          </a:p>
          <a:p>
            <a:endParaRPr lang="en-US" sz="1700" dirty="0"/>
          </a:p>
          <a:p>
            <a:r>
              <a:rPr lang="en-US" sz="1700" dirty="0"/>
              <a:t>The schedule for next year is built based on the requests you make now so </a:t>
            </a:r>
            <a:r>
              <a:rPr lang="en-US" sz="1700" u="sng" dirty="0"/>
              <a:t>please choose wisely</a:t>
            </a:r>
            <a:r>
              <a:rPr lang="en-US" sz="1700" dirty="0"/>
              <a:t>! </a:t>
            </a:r>
          </a:p>
          <a:p>
            <a:pPr marL="0" indent="0">
              <a:buNone/>
            </a:pPr>
            <a:endParaRPr lang="en-US" sz="1700" dirty="0"/>
          </a:p>
          <a:p>
            <a:r>
              <a:rPr lang="en-US" sz="1700" dirty="0"/>
              <a:t>Requests for schedule changes may not be honored due to limited availability based on your current selections.  </a:t>
            </a:r>
          </a:p>
          <a:p>
            <a:endParaRPr lang="en-US" sz="1700" dirty="0"/>
          </a:p>
          <a:p>
            <a:endParaRPr lang="en-US" sz="1700" dirty="0"/>
          </a:p>
        </p:txBody>
      </p:sp>
      <p:pic>
        <p:nvPicPr>
          <p:cNvPr id="5" name="Recorded Sound">
            <a:hlinkClick r:id="" action="ppaction://media"/>
            <a:extLst>
              <a:ext uri="{FF2B5EF4-FFF2-40B4-BE49-F238E27FC236}">
                <a16:creationId xmlns:a16="http://schemas.microsoft.com/office/drawing/2014/main" id="{B926D95A-06B1-4737-99EA-0F07EE157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94327" y="5271782"/>
            <a:ext cx="609600" cy="609600"/>
          </a:xfrm>
          <a:prstGeom prst="rect">
            <a:avLst/>
          </a:prstGeom>
        </p:spPr>
      </p:pic>
    </p:spTree>
  </p:cSld>
  <p:clrMapOvr>
    <a:masterClrMapping/>
  </p:clrMapOvr>
  <p:transition advClick="0" advTm="3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Title 1"/>
          <p:cNvSpPr>
            <a:spLocks noGrp="1"/>
          </p:cNvSpPr>
          <p:nvPr>
            <p:ph type="title"/>
          </p:nvPr>
        </p:nvSpPr>
        <p:spPr>
          <a:xfrm>
            <a:off x="2247592" y="804333"/>
            <a:ext cx="2543925" cy="5249334"/>
          </a:xfrm>
        </p:spPr>
        <p:txBody>
          <a:bodyPr>
            <a:normAutofit/>
          </a:bodyPr>
          <a:lstStyle/>
          <a:p>
            <a:pPr algn="ctr"/>
            <a:r>
              <a:rPr lang="en-US" b="1" dirty="0">
                <a:solidFill>
                  <a:srgbClr val="FFFFFF"/>
                </a:solidFill>
              </a:rPr>
              <a:t>XELLO Course Planner</a:t>
            </a:r>
          </a:p>
        </p:txBody>
      </p:sp>
      <p:sp>
        <p:nvSpPr>
          <p:cNvPr id="3" name="Content Placeholder 2"/>
          <p:cNvSpPr>
            <a:spLocks noGrp="1"/>
          </p:cNvSpPr>
          <p:nvPr>
            <p:ph idx="1"/>
          </p:nvPr>
        </p:nvSpPr>
        <p:spPr>
          <a:xfrm>
            <a:off x="5334000" y="609599"/>
            <a:ext cx="5334000" cy="6000925"/>
          </a:xfrm>
        </p:spPr>
        <p:txBody>
          <a:bodyPr anchor="ctr">
            <a:normAutofit/>
          </a:bodyPr>
          <a:lstStyle/>
          <a:p>
            <a:r>
              <a:rPr lang="en-US" sz="1700" dirty="0"/>
              <a:t>Students should use XELLO course planner as a guide for their scheduling JotForm. </a:t>
            </a:r>
          </a:p>
          <a:p>
            <a:endParaRPr lang="en-US" sz="1700" dirty="0"/>
          </a:p>
          <a:p>
            <a:pPr lvl="1">
              <a:buFont typeface="Arial" panose="020B0604020202020204" pitchFamily="34" charset="0"/>
              <a:buChar char="•"/>
            </a:pPr>
            <a:r>
              <a:rPr lang="en-US" dirty="0"/>
              <a:t>When completing your JotForm for submission, please be sure that you also enter them into your XELLO course planner so you can reference it when putting your choices into </a:t>
            </a:r>
            <a:r>
              <a:rPr lang="en-US" dirty="0" err="1"/>
              <a:t>Powerschool</a:t>
            </a:r>
            <a:r>
              <a:rPr lang="en-US" dirty="0"/>
              <a:t> in March. </a:t>
            </a:r>
          </a:p>
          <a:p>
            <a:pPr marL="128016" lvl="1" indent="0">
              <a:buNone/>
            </a:pPr>
            <a:endParaRPr lang="en-US" dirty="0"/>
          </a:p>
          <a:p>
            <a:pPr lvl="1">
              <a:buFont typeface="Arial" panose="020B0604020202020204" pitchFamily="34" charset="0"/>
              <a:buChar char="•"/>
            </a:pPr>
            <a:r>
              <a:rPr lang="en-US" dirty="0"/>
              <a:t>Once your JotForm is submitted, you will not be able to view it again. </a:t>
            </a:r>
          </a:p>
          <a:p>
            <a:pPr lvl="1">
              <a:buFont typeface="Arial" panose="020B0604020202020204" pitchFamily="34" charset="0"/>
              <a:buChar char="•"/>
            </a:pPr>
            <a:endParaRPr lang="en-US" dirty="0"/>
          </a:p>
          <a:p>
            <a:pPr lvl="1">
              <a:buFont typeface="Arial" panose="020B0604020202020204" pitchFamily="34" charset="0"/>
              <a:buChar char="•"/>
            </a:pPr>
            <a:r>
              <a:rPr lang="en-US" dirty="0"/>
              <a:t>Directions for XELLO can be found on the Counseling website under Course Scheduling and College/Career Information. </a:t>
            </a:r>
          </a:p>
          <a:p>
            <a:pPr lvl="1">
              <a:buFont typeface="Arial" panose="020B0604020202020204" pitchFamily="34" charset="0"/>
              <a:buChar char="•"/>
            </a:pPr>
            <a:endParaRPr lang="en-US" dirty="0"/>
          </a:p>
          <a:p>
            <a:pPr lvl="1">
              <a:buFont typeface="Arial" panose="020B0604020202020204" pitchFamily="34" charset="0"/>
              <a:buChar char="•"/>
            </a:pPr>
            <a:r>
              <a:rPr lang="en-US" dirty="0">
                <a:hlinkClick r:id="rId5"/>
              </a:rPr>
              <a:t>https://www.chippewavalleyschools.org/downloads/dhs/xello_information.pdf</a:t>
            </a:r>
            <a:r>
              <a:rPr lang="en-US" dirty="0"/>
              <a:t>. </a:t>
            </a:r>
          </a:p>
        </p:txBody>
      </p:sp>
      <p:pic>
        <p:nvPicPr>
          <p:cNvPr id="4" name="Recorded Sound">
            <a:hlinkClick r:id="" action="ppaction://media"/>
            <a:extLst>
              <a:ext uri="{FF2B5EF4-FFF2-40B4-BE49-F238E27FC236}">
                <a16:creationId xmlns:a16="http://schemas.microsoft.com/office/drawing/2014/main" id="{66495D0E-4590-41CC-8CDB-C6C6BC20C0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1105" y="5120780"/>
            <a:ext cx="609600" cy="609600"/>
          </a:xfrm>
          <a:prstGeom prst="rect">
            <a:avLst/>
          </a:prstGeom>
        </p:spPr>
      </p:pic>
    </p:spTree>
    <p:extLst>
      <p:ext uri="{BB962C8B-B14F-4D97-AF65-F5344CB8AC3E}">
        <p14:creationId xmlns:p14="http://schemas.microsoft.com/office/powerpoint/2010/main" val="2592837726"/>
      </p:ext>
    </p:extLst>
  </p:cSld>
  <p:clrMapOvr>
    <a:masterClrMapping/>
  </p:clrMapOvr>
  <p:transition advClick="0" advTm="3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4">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Title 1"/>
          <p:cNvSpPr>
            <a:spLocks noGrp="1"/>
          </p:cNvSpPr>
          <p:nvPr>
            <p:ph type="title"/>
          </p:nvPr>
        </p:nvSpPr>
        <p:spPr>
          <a:xfrm>
            <a:off x="6858000" y="533716"/>
            <a:ext cx="2834314" cy="1499616"/>
          </a:xfrm>
        </p:spPr>
        <p:txBody>
          <a:bodyPr>
            <a:normAutofit/>
          </a:bodyPr>
          <a:lstStyle/>
          <a:p>
            <a:r>
              <a:rPr lang="en-US" sz="3400" b="1" dirty="0">
                <a:solidFill>
                  <a:schemeClr val="tx1"/>
                </a:solidFill>
              </a:rPr>
              <a:t>Requirements</a:t>
            </a:r>
            <a:endParaRPr lang="en-US" sz="3400" dirty="0">
              <a:solidFill>
                <a:schemeClr val="tx1"/>
              </a:solidFill>
            </a:endParaRPr>
          </a:p>
        </p:txBody>
      </p:sp>
      <p:cxnSp>
        <p:nvCxnSpPr>
          <p:cNvPr id="28" name="Straight Connector 16">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095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Graphical user interface, application&#10;&#10;Description automatically generated">
            <a:extLst>
              <a:ext uri="{FF2B5EF4-FFF2-40B4-BE49-F238E27FC236}">
                <a16:creationId xmlns:a16="http://schemas.microsoft.com/office/drawing/2014/main" id="{5558E33A-822A-46FB-AC34-4B796885E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0381" y="694944"/>
            <a:ext cx="2077744" cy="5577840"/>
          </a:xfrm>
          <a:prstGeom prst="rect">
            <a:avLst/>
          </a:prstGeom>
        </p:spPr>
      </p:pic>
      <p:graphicFrame>
        <p:nvGraphicFramePr>
          <p:cNvPr id="29" name="Content Placeholder 2">
            <a:extLst>
              <a:ext uri="{FF2B5EF4-FFF2-40B4-BE49-F238E27FC236}">
                <a16:creationId xmlns:a16="http://schemas.microsoft.com/office/drawing/2014/main" id="{D5DF1F76-EC2D-4CE7-B2CC-166E6935F300}"/>
              </a:ext>
            </a:extLst>
          </p:cNvPr>
          <p:cNvGraphicFramePr/>
          <p:nvPr/>
        </p:nvGraphicFramePr>
        <p:xfrm>
          <a:off x="6200292" y="1751821"/>
          <a:ext cx="4101411" cy="442037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4" name="Straight Arrow Connector 3">
            <a:extLst>
              <a:ext uri="{FF2B5EF4-FFF2-40B4-BE49-F238E27FC236}">
                <a16:creationId xmlns:a16="http://schemas.microsoft.com/office/drawing/2014/main" id="{2BA07B78-F389-48E4-9568-40FAC55B38D0}"/>
              </a:ext>
            </a:extLst>
          </p:cNvPr>
          <p:cNvCxnSpPr>
            <a:cxnSpLocks/>
          </p:cNvCxnSpPr>
          <p:nvPr/>
        </p:nvCxnSpPr>
        <p:spPr>
          <a:xfrm flipH="1" flipV="1">
            <a:off x="3886200" y="2286000"/>
            <a:ext cx="4191000" cy="29144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 name="Recorded Sound">
            <a:hlinkClick r:id="" action="ppaction://media"/>
            <a:extLst>
              <a:ext uri="{FF2B5EF4-FFF2-40B4-BE49-F238E27FC236}">
                <a16:creationId xmlns:a16="http://schemas.microsoft.com/office/drawing/2014/main" id="{21374BF4-0806-4B14-8462-E40C5FB951C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447090" y="5663184"/>
            <a:ext cx="609600" cy="609600"/>
          </a:xfrm>
          <a:prstGeom prst="rect">
            <a:avLst/>
          </a:prstGeom>
        </p:spPr>
      </p:pic>
    </p:spTree>
    <p:extLst>
      <p:ext uri="{BB962C8B-B14F-4D97-AF65-F5344CB8AC3E}">
        <p14:creationId xmlns:p14="http://schemas.microsoft.com/office/powerpoint/2010/main" val="3151748242"/>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095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1" name="Rectangle 2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Title 1"/>
          <p:cNvSpPr>
            <a:spLocks noGrp="1"/>
          </p:cNvSpPr>
          <p:nvPr>
            <p:ph type="ctrTitle"/>
          </p:nvPr>
        </p:nvSpPr>
        <p:spPr>
          <a:xfrm>
            <a:off x="1752601" y="804333"/>
            <a:ext cx="3038916" cy="5249334"/>
          </a:xfrm>
        </p:spPr>
        <p:txBody>
          <a:bodyPr vert="horz" lIns="91440" tIns="45720" rIns="91440" bIns="45720" rtlCol="0" anchor="ctr">
            <a:normAutofit/>
          </a:bodyPr>
          <a:lstStyle/>
          <a:p>
            <a:pPr algn="ctr"/>
            <a:r>
              <a:rPr lang="en-US" sz="4300" b="1" spc="100" dirty="0">
                <a:solidFill>
                  <a:srgbClr val="FFFFFF"/>
                </a:solidFill>
              </a:rPr>
              <a:t>Career &amp; Technical Education</a:t>
            </a:r>
          </a:p>
        </p:txBody>
      </p:sp>
      <p:sp>
        <p:nvSpPr>
          <p:cNvPr id="3" name="Subtitle 2"/>
          <p:cNvSpPr>
            <a:spLocks noGrp="1"/>
          </p:cNvSpPr>
          <p:nvPr>
            <p:ph type="subTitle" idx="1"/>
          </p:nvPr>
        </p:nvSpPr>
        <p:spPr>
          <a:xfrm>
            <a:off x="5243323" y="267437"/>
            <a:ext cx="4729502" cy="6410199"/>
          </a:xfrm>
        </p:spPr>
        <p:txBody>
          <a:bodyPr vert="horz" lIns="45720" tIns="45720" rIns="45720" bIns="45720" rtlCol="0" anchor="ctr">
            <a:normAutofit/>
          </a:bodyPr>
          <a:lstStyle/>
          <a:p>
            <a:pPr marL="457200" indent="-457200">
              <a:lnSpc>
                <a:spcPct val="90000"/>
              </a:lnSpc>
              <a:buFont typeface="Arial" panose="020B0604020202020204" pitchFamily="34" charset="0"/>
              <a:buChar char="•"/>
            </a:pPr>
            <a:r>
              <a:rPr lang="en-US" dirty="0">
                <a:solidFill>
                  <a:schemeClr val="tx1"/>
                </a:solidFill>
              </a:rPr>
              <a:t>CTE classes are a great way to explore possible career options and confirm interests</a:t>
            </a:r>
          </a:p>
          <a:p>
            <a:pPr>
              <a:lnSpc>
                <a:spcPct val="90000"/>
              </a:lnSpc>
            </a:pPr>
            <a:endParaRPr lang="en-US" dirty="0">
              <a:solidFill>
                <a:schemeClr val="tx1"/>
              </a:solidFill>
            </a:endParaRPr>
          </a:p>
          <a:p>
            <a:pPr marL="457200" indent="-457200">
              <a:lnSpc>
                <a:spcPct val="90000"/>
              </a:lnSpc>
              <a:buFont typeface="Arial" panose="020B0604020202020204" pitchFamily="34" charset="0"/>
              <a:buChar char="•"/>
            </a:pPr>
            <a:r>
              <a:rPr lang="en-US" dirty="0">
                <a:solidFill>
                  <a:schemeClr val="tx1"/>
                </a:solidFill>
              </a:rPr>
              <a:t>CTE Courses are for every student. Programs include:</a:t>
            </a:r>
          </a:p>
          <a:p>
            <a:pPr marL="800100" lvl="1" indent="-342900" algn="l">
              <a:buFont typeface="Arial" panose="020B0604020202020204" pitchFamily="34" charset="0"/>
              <a:buChar char="•"/>
            </a:pPr>
            <a:r>
              <a:rPr lang="en-US" dirty="0"/>
              <a:t>Auto Technology (at CVHS)	</a:t>
            </a:r>
          </a:p>
          <a:p>
            <a:pPr marL="800100" lvl="1" indent="-342900" algn="l">
              <a:buFont typeface="Arial" panose="020B0604020202020204" pitchFamily="34" charset="0"/>
              <a:buChar char="•"/>
            </a:pPr>
            <a:r>
              <a:rPr lang="en-US" dirty="0"/>
              <a:t>Business-4 Pathways</a:t>
            </a:r>
          </a:p>
          <a:p>
            <a:pPr marL="1257300" lvl="2" indent="-342900" algn="l">
              <a:buFont typeface="Arial" panose="020B0604020202020204" pitchFamily="34" charset="0"/>
              <a:buChar char="•"/>
            </a:pPr>
            <a:r>
              <a:rPr lang="en-US" dirty="0"/>
              <a:t>Business Management</a:t>
            </a:r>
          </a:p>
          <a:p>
            <a:pPr marL="1257300" lvl="2" indent="-342900" algn="l">
              <a:buFont typeface="Arial" panose="020B0604020202020204" pitchFamily="34" charset="0"/>
              <a:buChar char="•"/>
            </a:pPr>
            <a:r>
              <a:rPr lang="en-US" dirty="0"/>
              <a:t>Accounting</a:t>
            </a:r>
          </a:p>
          <a:p>
            <a:pPr marL="1257300" lvl="2" indent="-342900" algn="l">
              <a:buFont typeface="Arial" panose="020B0604020202020204" pitchFamily="34" charset="0"/>
              <a:buChar char="•"/>
            </a:pPr>
            <a:r>
              <a:rPr lang="en-US" dirty="0"/>
              <a:t>Cybersecurity (at CVHS)</a:t>
            </a:r>
          </a:p>
          <a:p>
            <a:pPr marL="1257300" lvl="2" indent="-342900" algn="l">
              <a:buFont typeface="Arial" panose="020B0604020202020204" pitchFamily="34" charset="0"/>
              <a:buChar char="•"/>
            </a:pPr>
            <a:r>
              <a:rPr lang="en-US" dirty="0"/>
              <a:t>Information Technology (at CVHS)	</a:t>
            </a:r>
          </a:p>
          <a:p>
            <a:pPr marL="800100" lvl="1" indent="-342900" algn="l">
              <a:buFont typeface="Arial" panose="020B0604020202020204" pitchFamily="34" charset="0"/>
              <a:buChar char="•"/>
            </a:pPr>
            <a:r>
              <a:rPr lang="en-US" dirty="0"/>
              <a:t>Construction Trades</a:t>
            </a:r>
          </a:p>
          <a:p>
            <a:pPr marL="800100" lvl="1" indent="-342900" algn="l">
              <a:buFont typeface="Arial" panose="020B0604020202020204" pitchFamily="34" charset="0"/>
              <a:buChar char="•"/>
            </a:pPr>
            <a:r>
              <a:rPr lang="en-US" dirty="0"/>
              <a:t>Design Technology/Engineering</a:t>
            </a:r>
          </a:p>
          <a:p>
            <a:pPr marL="800100" lvl="1" indent="-342900" algn="l">
              <a:buFont typeface="Arial" panose="020B0604020202020204" pitchFamily="34" charset="0"/>
              <a:buChar char="•"/>
            </a:pPr>
            <a:r>
              <a:rPr lang="en-US" dirty="0"/>
              <a:t>Consumer Science</a:t>
            </a:r>
          </a:p>
          <a:p>
            <a:pPr marL="800100" lvl="1" indent="-342900" algn="l">
              <a:buFont typeface="Arial" panose="020B0604020202020204" pitchFamily="34" charset="0"/>
              <a:buChar char="•"/>
            </a:pPr>
            <a:r>
              <a:rPr lang="en-US" dirty="0"/>
              <a:t>Graphic Design (at CVHS)	</a:t>
            </a:r>
          </a:p>
          <a:p>
            <a:pPr marL="800100" lvl="1" indent="-342900" algn="l">
              <a:buFont typeface="Arial" panose="020B0604020202020204" pitchFamily="34" charset="0"/>
              <a:buChar char="•"/>
            </a:pPr>
            <a:r>
              <a:rPr lang="en-US" dirty="0"/>
              <a:t>Culinary Arts	</a:t>
            </a:r>
          </a:p>
          <a:p>
            <a:pPr marL="800100" lvl="1" indent="-342900" algn="l">
              <a:buFont typeface="Arial" panose="020B0604020202020204" pitchFamily="34" charset="0"/>
              <a:buChar char="•"/>
            </a:pPr>
            <a:r>
              <a:rPr lang="en-US" dirty="0"/>
              <a:t>Marketing	</a:t>
            </a:r>
          </a:p>
          <a:p>
            <a:pPr marL="800100" lvl="1" indent="-342900" algn="l">
              <a:buFont typeface="Arial" panose="020B0604020202020204" pitchFamily="34" charset="0"/>
              <a:buChar char="•"/>
            </a:pPr>
            <a:r>
              <a:rPr lang="en-US" dirty="0"/>
              <a:t>Medical</a:t>
            </a:r>
          </a:p>
          <a:p>
            <a:pPr marL="800100" lvl="1" indent="-342900" algn="l">
              <a:buFont typeface="Arial" panose="020B0604020202020204" pitchFamily="34" charset="0"/>
              <a:buChar char="•"/>
            </a:pPr>
            <a:r>
              <a:rPr lang="en-US" dirty="0"/>
              <a:t>Mechatronics</a:t>
            </a:r>
          </a:p>
          <a:p>
            <a:pPr marL="800100" lvl="1" indent="-342900" algn="l">
              <a:buFont typeface="Arial" panose="020B0604020202020204" pitchFamily="34" charset="0"/>
              <a:buChar char="•"/>
            </a:pPr>
            <a:r>
              <a:rPr lang="en-US" dirty="0"/>
              <a:t>Careers in Education</a:t>
            </a:r>
          </a:p>
          <a:p>
            <a:pPr marL="800100" lvl="1" indent="-342900" algn="l">
              <a:buFont typeface="Arial" panose="020B0604020202020204" pitchFamily="34" charset="0"/>
              <a:buChar char="•"/>
            </a:pPr>
            <a:r>
              <a:rPr lang="en-US" dirty="0"/>
              <a:t>Woodworking &amp; Cabinet Making 	</a:t>
            </a:r>
          </a:p>
          <a:p>
            <a:pPr lvl="1" algn="l"/>
            <a:endParaRPr lang="en-US" dirty="0"/>
          </a:p>
        </p:txBody>
      </p:sp>
      <p:pic>
        <p:nvPicPr>
          <p:cNvPr id="4" name="Recorded Sound">
            <a:hlinkClick r:id="" action="ppaction://media"/>
            <a:extLst>
              <a:ext uri="{FF2B5EF4-FFF2-40B4-BE49-F238E27FC236}">
                <a16:creationId xmlns:a16="http://schemas.microsoft.com/office/drawing/2014/main" id="{C2E77928-DC70-4CF5-B6D3-3E0645D390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13109" y="5271782"/>
            <a:ext cx="609600" cy="609600"/>
          </a:xfrm>
          <a:prstGeom prst="rect">
            <a:avLst/>
          </a:prstGeom>
        </p:spPr>
      </p:pic>
    </p:spTree>
    <p:extLst>
      <p:ext uri="{BB962C8B-B14F-4D97-AF65-F5344CB8AC3E}">
        <p14:creationId xmlns:p14="http://schemas.microsoft.com/office/powerpoint/2010/main" val="1272401786"/>
      </p:ext>
    </p:extLst>
  </p:cSld>
  <p:clrMapOvr>
    <a:masterClrMapping/>
  </p:clrMapOvr>
  <p:transition advClick="0" advTm="5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92096" y="585216"/>
            <a:ext cx="7290054" cy="1499616"/>
          </a:xfrm>
        </p:spPr>
        <p:txBody>
          <a:bodyPr>
            <a:normAutofit/>
          </a:bodyPr>
          <a:lstStyle/>
          <a:p>
            <a:r>
              <a:rPr lang="en-US" b="1"/>
              <a:t>Forms</a:t>
            </a:r>
          </a:p>
        </p:txBody>
      </p:sp>
      <p:graphicFrame>
        <p:nvGraphicFramePr>
          <p:cNvPr id="11" name="Content Placeholder 2">
            <a:extLst>
              <a:ext uri="{FF2B5EF4-FFF2-40B4-BE49-F238E27FC236}">
                <a16:creationId xmlns:a16="http://schemas.microsoft.com/office/drawing/2014/main" id="{8DD07930-985C-40D2-B115-DD2DBEDDAD80}"/>
              </a:ext>
            </a:extLst>
          </p:cNvPr>
          <p:cNvGraphicFramePr>
            <a:graphicFrameLocks noGrp="1"/>
          </p:cNvGraphicFramePr>
          <p:nvPr>
            <p:ph idx="1"/>
            <p:extLst>
              <p:ext uri="{D42A27DB-BD31-4B8C-83A1-F6EECF244321}">
                <p14:modId xmlns:p14="http://schemas.microsoft.com/office/powerpoint/2010/main" val="3576170376"/>
              </p:ext>
            </p:extLst>
          </p:nvPr>
        </p:nvGraphicFramePr>
        <p:xfrm>
          <a:off x="2291954" y="1828801"/>
          <a:ext cx="7290197" cy="4479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a:extLst>
              <a:ext uri="{FF2B5EF4-FFF2-40B4-BE49-F238E27FC236}">
                <a16:creationId xmlns:a16="http://schemas.microsoft.com/office/drawing/2014/main" id="{14B7972B-DC1C-4003-A3F5-EC5C99EE53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56147" y="5255004"/>
            <a:ext cx="609600" cy="609600"/>
          </a:xfrm>
          <a:prstGeom prst="rect">
            <a:avLst/>
          </a:prstGeom>
        </p:spPr>
      </p:pic>
    </p:spTree>
  </p:cSld>
  <p:clrMapOvr>
    <a:masterClrMapping/>
  </p:clrMapOvr>
  <p:transition advClick="0" advTm="5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348614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Title 1">
            <a:extLst>
              <a:ext uri="{FF2B5EF4-FFF2-40B4-BE49-F238E27FC236}">
                <a16:creationId xmlns:a16="http://schemas.microsoft.com/office/drawing/2014/main" id="{84B56FAE-85F3-400D-A7D0-D2B25A49F1ED}"/>
              </a:ext>
            </a:extLst>
          </p:cNvPr>
          <p:cNvSpPr>
            <a:spLocks noGrp="1"/>
          </p:cNvSpPr>
          <p:nvPr>
            <p:ph type="title"/>
          </p:nvPr>
        </p:nvSpPr>
        <p:spPr>
          <a:xfrm>
            <a:off x="2006602" y="643467"/>
            <a:ext cx="2561709" cy="5571066"/>
          </a:xfrm>
        </p:spPr>
        <p:txBody>
          <a:bodyPr>
            <a:normAutofit/>
          </a:bodyPr>
          <a:lstStyle/>
          <a:p>
            <a:r>
              <a:rPr lang="en-US">
                <a:solidFill>
                  <a:srgbClr val="FFFFFF"/>
                </a:solidFill>
              </a:rPr>
              <a:t>Jotform</a:t>
            </a:r>
          </a:p>
        </p:txBody>
      </p:sp>
      <p:graphicFrame>
        <p:nvGraphicFramePr>
          <p:cNvPr id="17" name="Content Placeholder 2">
            <a:extLst>
              <a:ext uri="{FF2B5EF4-FFF2-40B4-BE49-F238E27FC236}">
                <a16:creationId xmlns:a16="http://schemas.microsoft.com/office/drawing/2014/main" id="{03755978-D145-4975-9BC0-D7802385E875}"/>
              </a:ext>
            </a:extLst>
          </p:cNvPr>
          <p:cNvGraphicFramePr>
            <a:graphicFrameLocks noGrp="1"/>
          </p:cNvGraphicFramePr>
          <p:nvPr>
            <p:ph idx="1"/>
            <p:extLst>
              <p:ext uri="{D42A27DB-BD31-4B8C-83A1-F6EECF244321}">
                <p14:modId xmlns:p14="http://schemas.microsoft.com/office/powerpoint/2010/main" val="3491719546"/>
              </p:ext>
            </p:extLst>
          </p:nvPr>
        </p:nvGraphicFramePr>
        <p:xfrm>
          <a:off x="5726907" y="327171"/>
          <a:ext cx="5296227" cy="5805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a:extLst>
              <a:ext uri="{FF2B5EF4-FFF2-40B4-BE49-F238E27FC236}">
                <a16:creationId xmlns:a16="http://schemas.microsoft.com/office/drawing/2014/main" id="{B2E3D40D-41A4-488C-9BE0-B9ECF04B38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13108" y="4768442"/>
            <a:ext cx="609600" cy="609600"/>
          </a:xfrm>
          <a:prstGeom prst="rect">
            <a:avLst/>
          </a:prstGeom>
        </p:spPr>
      </p:pic>
    </p:spTree>
    <p:extLst>
      <p:ext uri="{BB962C8B-B14F-4D97-AF65-F5344CB8AC3E}">
        <p14:creationId xmlns:p14="http://schemas.microsoft.com/office/powerpoint/2010/main" val="3841570420"/>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1830</Words>
  <Application>Microsoft Office PowerPoint</Application>
  <PresentationFormat>Widescreen</PresentationFormat>
  <Paragraphs>167</Paragraphs>
  <Slides>21</Slides>
  <Notes>7</Notes>
  <HiddenSlides>0</HiddenSlides>
  <MMClips>21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Tw Cen MT</vt:lpstr>
      <vt:lpstr>Tw Cen MT Condensed</vt:lpstr>
      <vt:lpstr>Wingdings 3</vt:lpstr>
      <vt:lpstr>Integral</vt:lpstr>
      <vt:lpstr>1_Integral</vt:lpstr>
      <vt:lpstr>2020-2021 Course Selection</vt:lpstr>
      <vt:lpstr>Course Requests</vt:lpstr>
      <vt:lpstr>Courses</vt:lpstr>
      <vt:lpstr>Courses</vt:lpstr>
      <vt:lpstr>XELLO Course Planner</vt:lpstr>
      <vt:lpstr>Requirements</vt:lpstr>
      <vt:lpstr>Career &amp; Technical Education</vt:lpstr>
      <vt:lpstr>Forms</vt:lpstr>
      <vt:lpstr>Jotform</vt:lpstr>
      <vt:lpstr>Incoming Juniors</vt:lpstr>
      <vt:lpstr>Incoming Juniors</vt:lpstr>
      <vt:lpstr>Incoming Seniors</vt:lpstr>
      <vt:lpstr>Incoming Seniors</vt:lpstr>
      <vt:lpstr>Incoming Seniors</vt:lpstr>
      <vt:lpstr>Incoming Seniors</vt:lpstr>
      <vt:lpstr>NCAA: You Must Apply BEFORE Senior Year Begins</vt:lpstr>
      <vt:lpstr>Additional Information </vt:lpstr>
      <vt:lpstr>Additional Information</vt:lpstr>
      <vt:lpstr>Additional Information</vt:lpstr>
      <vt:lpstr>Deadlines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2020-2021 Course Selection</dc:title>
  <dc:creator>Ede, Teresa</dc:creator>
  <cp:lastModifiedBy>Anderson, Ryan</cp:lastModifiedBy>
  <cp:revision>23</cp:revision>
  <dcterms:created xsi:type="dcterms:W3CDTF">2021-02-03T15:28:34Z</dcterms:created>
  <dcterms:modified xsi:type="dcterms:W3CDTF">2021-02-11T19:29:35Z</dcterms:modified>
</cp:coreProperties>
</file>