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8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6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119552" y="18531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96" y="35170"/>
            <a:ext cx="9056689" cy="6781501"/>
          </a:xfrm>
          <a:prstGeom prst="rect">
            <a:avLst/>
          </a:prstGeom>
          <a:gradFill>
            <a:gsLst>
              <a:gs pos="0">
                <a:schemeClr val="bg1"/>
              </a:gs>
              <a:gs pos="7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302" y="74805"/>
            <a:ext cx="3427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Ojibwa Elementary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9821" y="1686505"/>
            <a:ext cx="20696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2060"/>
                </a:solidFill>
              </a:rPr>
              <a:t>In compliance with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Michigan House Bill 4713,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Effective July 2,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7536" y="440896"/>
            <a:ext cx="34819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tabLst>
                <a:tab pos="862013" algn="l"/>
                <a:tab pos="2690813" algn="l"/>
                <a:tab pos="3781425" algn="l"/>
              </a:tabLst>
            </a:pPr>
            <a:r>
              <a:rPr lang="en-US" sz="2800" dirty="0">
                <a:solidFill>
                  <a:srgbClr val="002060"/>
                </a:solidFill>
              </a:rPr>
              <a:t>Safety Drill Schedule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2278" y="12704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tabLst>
                <a:tab pos="862013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2017-2018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37933"/>
              </p:ext>
            </p:extLst>
          </p:nvPr>
        </p:nvGraphicFramePr>
        <p:xfrm>
          <a:off x="4007182" y="151145"/>
          <a:ext cx="1344739" cy="219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Picture" r:id="rId3" imgW="928116" imgH="1347216" progId="Word.Picture.8">
                  <p:embed/>
                </p:oleObj>
              </mc:Choice>
              <mc:Fallback>
                <p:oleObj name="Picture" r:id="rId3" imgW="928116" imgH="134721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182" y="151145"/>
                        <a:ext cx="1344739" cy="2195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9496" y="2462618"/>
            <a:ext cx="9056689" cy="43514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3434065" y="2441178"/>
            <a:ext cx="230274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u="sng" dirty="0">
                <a:solidFill>
                  <a:srgbClr val="002060"/>
                </a:solidFill>
              </a:rPr>
              <a:t>Completed Drills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433" y="2830087"/>
            <a:ext cx="5959781" cy="3770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Fire                                                           Time                   Conducted    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Friday, September 15, 2017  	       2:30 p.m.        	H. </a:t>
            </a:r>
            <a:r>
              <a:rPr lang="en-US" sz="1400" dirty="0" err="1">
                <a:solidFill>
                  <a:srgbClr val="002060"/>
                </a:solidFill>
              </a:rPr>
              <a:t>Batko</a:t>
            </a:r>
            <a:endParaRPr lang="en-US" sz="1400" u="sng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Thursday, September 21, 2017                 10:00 a.m.       	H. </a:t>
            </a:r>
            <a:r>
              <a:rPr lang="en-US" sz="1400" dirty="0" err="1">
                <a:solidFill>
                  <a:srgbClr val="002060"/>
                </a:solidFill>
              </a:rPr>
              <a:t>Batko</a:t>
            </a:r>
            <a:r>
              <a:rPr lang="en-US" sz="1400" dirty="0">
                <a:solidFill>
                  <a:srgbClr val="002060"/>
                </a:solidFill>
              </a:rPr>
              <a:t>	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Thursday, October 19, 2017                        9:00 a.m.                   H. Batko	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Thursday, May 10, 2018                             10:00 a.m.                  H. Batko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Friday, May 18, 2018                                   8:45 </a:t>
            </a:r>
            <a:r>
              <a:rPr lang="en-US" sz="1400" dirty="0" err="1">
                <a:solidFill>
                  <a:srgbClr val="002060"/>
                </a:solidFill>
              </a:rPr>
              <a:t>a.m</a:t>
            </a:r>
            <a:r>
              <a:rPr lang="en-US" sz="1400" dirty="0">
                <a:solidFill>
                  <a:srgbClr val="002060"/>
                </a:solidFill>
              </a:rPr>
              <a:t>	.                    H. Batko</a:t>
            </a:r>
          </a:p>
          <a:p>
            <a:pPr>
              <a:tabLst>
                <a:tab pos="3657600" algn="r"/>
                <a:tab pos="4351338" algn="l"/>
              </a:tabLst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Tornado Drills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Friday, March 2</a:t>
            </a:r>
            <a:r>
              <a:rPr lang="en-US" sz="1400" baseline="30000" dirty="0">
                <a:solidFill>
                  <a:srgbClr val="002060"/>
                </a:solidFill>
              </a:rPr>
              <a:t>,</a:t>
            </a:r>
            <a:r>
              <a:rPr lang="en-US" sz="1400" dirty="0">
                <a:solidFill>
                  <a:srgbClr val="002060"/>
                </a:solidFill>
              </a:rPr>
              <a:t> 2018                                  2:50 p.m.		</a:t>
            </a:r>
            <a:r>
              <a:rPr lang="en-US" sz="1400" dirty="0" err="1">
                <a:solidFill>
                  <a:srgbClr val="002060"/>
                </a:solidFill>
              </a:rPr>
              <a:t>M.Licari</a:t>
            </a:r>
            <a:endParaRPr lang="en-US" sz="14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Monday, April 9, 2018                                 9:30 a.m.                    </a:t>
            </a:r>
            <a:r>
              <a:rPr lang="en-US" sz="1400" dirty="0" err="1">
                <a:solidFill>
                  <a:srgbClr val="002060"/>
                </a:solidFill>
              </a:rPr>
              <a:t>H.Batko</a:t>
            </a:r>
            <a:r>
              <a:rPr lang="en-US" sz="1400" dirty="0">
                <a:solidFill>
                  <a:srgbClr val="002060"/>
                </a:solidFill>
              </a:rPr>
              <a:t>                  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Lockdown Drills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Wednesday, November 20, 2017            2:15 p.m.                    H. Batko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Friday, January 19, 2018                           2:30 p.m.                     </a:t>
            </a:r>
            <a:r>
              <a:rPr lang="en-US" sz="1400" dirty="0" err="1">
                <a:solidFill>
                  <a:srgbClr val="002060"/>
                </a:solidFill>
              </a:rPr>
              <a:t>H.Batko</a:t>
            </a:r>
            <a:endParaRPr lang="en-US" sz="14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Thursday, May 31, 2018                            9:00 a.m.                     </a:t>
            </a:r>
            <a:r>
              <a:rPr lang="en-US" sz="1400">
                <a:solidFill>
                  <a:srgbClr val="002060"/>
                </a:solidFill>
              </a:rPr>
              <a:t>H.Batko             </a:t>
            </a:r>
            <a:endParaRPr lang="en-US" sz="1400" dirty="0">
              <a:solidFill>
                <a:srgbClr val="00206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698848" y="3176053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79703" y="5451212"/>
            <a:ext cx="5450118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98848" y="4443553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5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30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Picture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O'Bryan, Ginger</dc:creator>
  <cp:lastModifiedBy>Walker, Jaime</cp:lastModifiedBy>
  <cp:revision>51</cp:revision>
  <cp:lastPrinted>2018-06-07T18:36:53Z</cp:lastPrinted>
  <dcterms:created xsi:type="dcterms:W3CDTF">2014-08-12T12:39:54Z</dcterms:created>
  <dcterms:modified xsi:type="dcterms:W3CDTF">2018-10-26T14:38:04Z</dcterms:modified>
</cp:coreProperties>
</file>